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autoCompressPictures="0">
  <p:sldMasterIdLst>
    <p:sldMasterId id="2147483648" r:id="rId1"/>
  </p:sldMasterIdLst>
  <p:notesMasterIdLst>
    <p:notesMasterId r:id="rId36"/>
  </p:notesMasterIdLst>
  <p:sldIdLst>
    <p:sldId id="290" r:id="rId2"/>
    <p:sldId id="291" r:id="rId3"/>
    <p:sldId id="257" r:id="rId4"/>
    <p:sldId id="258" r:id="rId5"/>
    <p:sldId id="259" r:id="rId6"/>
    <p:sldId id="260" r:id="rId7"/>
    <p:sldId id="261" r:id="rId8"/>
    <p:sldId id="262"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92" r:id="rId24"/>
    <p:sldId id="279" r:id="rId25"/>
    <p:sldId id="280" r:id="rId26"/>
    <p:sldId id="281" r:id="rId27"/>
    <p:sldId id="282" r:id="rId28"/>
    <p:sldId id="283" r:id="rId29"/>
    <p:sldId id="284" r:id="rId30"/>
    <p:sldId id="285" r:id="rId31"/>
    <p:sldId id="286" r:id="rId32"/>
    <p:sldId id="287" r:id="rId33"/>
    <p:sldId id="288" r:id="rId34"/>
    <p:sldId id="289" r:id="rId35"/>
  </p:sldIdLst>
  <p:sldSz cx="17340263" cy="9753600"/>
  <p:notesSz cx="6954838" cy="93091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504" userDrawn="1">
          <p15:clr>
            <a:srgbClr val="A4A3A4"/>
          </p15:clr>
        </p15:guide>
        <p15:guide id="2" pos="566" userDrawn="1">
          <p15:clr>
            <a:srgbClr val="A4A3A4"/>
          </p15:clr>
        </p15:guide>
      </p15:sldGuideLst>
    </p:ext>
    <p:ext uri="{2D200454-40CA-4A62-9FC3-DE9A4176ACB9}">
      <p15:notesGuideLst xmlns:p15="http://schemas.microsoft.com/office/powerpoint/2012/main">
        <p15:guide id="1" orient="horz" pos="2932" userDrawn="1">
          <p15:clr>
            <a:srgbClr val="A4A3A4"/>
          </p15:clr>
        </p15:guide>
        <p15:guide id="2" pos="2190" userDrawn="1">
          <p15:clr>
            <a:srgbClr val="A4A3A4"/>
          </p15:clr>
        </p15:guide>
      </p15:notes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3" roundtripDataSignature="AMtx7mi1QFWZRctcy4HpYnKVtfiTkmT9Cg=="/>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isa Ganga" initials="" lastIdx="13" clrIdx="0"/>
  <p:cmAuthor id="1" name="Susan Bickerstaff" initials="" lastIdx="2" clrIdx="1"/>
  <p:cmAuthor id="2" name="James-Douglas Slater" initials="" lastIdx="3" clrIdx="2"/>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9E9E9"/>
    <a:srgbClr val="C7C8CA"/>
    <a:srgbClr val="D2D3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855"/>
    <p:restoredTop sz="82639"/>
  </p:normalViewPr>
  <p:slideViewPr>
    <p:cSldViewPr snapToGrid="0">
      <p:cViewPr>
        <p:scale>
          <a:sx n="50" d="100"/>
          <a:sy n="50" d="100"/>
        </p:scale>
        <p:origin x="264" y="504"/>
      </p:cViewPr>
      <p:guideLst>
        <p:guide orient="horz" pos="504"/>
        <p:guide pos="566"/>
      </p:guideLst>
    </p:cSldViewPr>
  </p:slideViewPr>
  <p:outlineViewPr>
    <p:cViewPr>
      <p:scale>
        <a:sx n="33" d="100"/>
        <a:sy n="33" d="100"/>
      </p:scale>
      <p:origin x="0" y="-18216"/>
    </p:cViewPr>
  </p:outlineViewPr>
  <p:notesTextViewPr>
    <p:cViewPr>
      <p:scale>
        <a:sx n="1" d="1"/>
        <a:sy n="1" d="1"/>
      </p:scale>
      <p:origin x="0" y="0"/>
    </p:cViewPr>
  </p:notesTextViewPr>
  <p:notesViewPr>
    <p:cSldViewPr snapToGrid="0" showGuides="1">
      <p:cViewPr varScale="1">
        <p:scale>
          <a:sx n="83" d="100"/>
          <a:sy n="83" d="100"/>
        </p:scale>
        <p:origin x="3544" y="216"/>
      </p:cViewPr>
      <p:guideLst>
        <p:guide orient="horz" pos="2932"/>
        <p:guide pos="219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customschemas.google.com/relationships/presentationmetadata" Target="metadata"/><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46"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74650" y="698500"/>
            <a:ext cx="6205538" cy="3490913"/>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27312" y="4421823"/>
            <a:ext cx="5100215" cy="4189095"/>
          </a:xfrm>
          <a:prstGeom prst="rect">
            <a:avLst/>
          </a:prstGeom>
          <a:noFill/>
          <a:ln>
            <a:noFill/>
          </a:ln>
        </p:spPr>
        <p:txBody>
          <a:bodyPr spcFirstLastPara="1" wrap="square" lIns="92925" tIns="46450" rIns="92925" bIns="4645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2100" b="0" i="0" u="none" strike="noStrike" cap="none">
                <a:solidFill>
                  <a:srgbClr val="000000"/>
                </a:solidFill>
                <a:latin typeface="Tahoma"/>
                <a:ea typeface="Tahoma"/>
                <a:cs typeface="Tahoma"/>
                <a:sym typeface="Tahoma"/>
              </a:defRPr>
            </a:lvl1pPr>
            <a:lvl2pPr marL="914400" marR="0" lvl="1" indent="-228600" algn="l" rtl="0">
              <a:lnSpc>
                <a:spcPct val="100000"/>
              </a:lnSpc>
              <a:spcBef>
                <a:spcPts val="0"/>
              </a:spcBef>
              <a:spcAft>
                <a:spcPts val="0"/>
              </a:spcAft>
              <a:buClr>
                <a:srgbClr val="000000"/>
              </a:buClr>
              <a:buSzPts val="1400"/>
              <a:buFont typeface="Arial"/>
              <a:buNone/>
              <a:defRPr sz="2100" b="0" i="0" u="none" strike="noStrike" cap="none">
                <a:solidFill>
                  <a:srgbClr val="000000"/>
                </a:solidFill>
                <a:latin typeface="Merriweather Sans"/>
                <a:ea typeface="Merriweather Sans"/>
                <a:cs typeface="Merriweather Sans"/>
                <a:sym typeface="Merriweather Sans"/>
              </a:defRPr>
            </a:lvl2pPr>
            <a:lvl3pPr marL="1371600" marR="0" lvl="2" indent="-228600" algn="l" rtl="0">
              <a:lnSpc>
                <a:spcPct val="100000"/>
              </a:lnSpc>
              <a:spcBef>
                <a:spcPts val="0"/>
              </a:spcBef>
              <a:spcAft>
                <a:spcPts val="0"/>
              </a:spcAft>
              <a:buClr>
                <a:srgbClr val="000000"/>
              </a:buClr>
              <a:buSzPts val="1400"/>
              <a:buFont typeface="Arial"/>
              <a:buNone/>
              <a:defRPr sz="2100" b="0" i="0" u="none" strike="noStrike" cap="none">
                <a:solidFill>
                  <a:srgbClr val="000000"/>
                </a:solidFill>
                <a:latin typeface="Merriweather Sans"/>
                <a:ea typeface="Merriweather Sans"/>
                <a:cs typeface="Merriweather Sans"/>
                <a:sym typeface="Merriweather Sans"/>
              </a:defRPr>
            </a:lvl3pPr>
            <a:lvl4pPr marL="1828800" marR="0" lvl="3" indent="-228600" algn="l" rtl="0">
              <a:lnSpc>
                <a:spcPct val="100000"/>
              </a:lnSpc>
              <a:spcBef>
                <a:spcPts val="0"/>
              </a:spcBef>
              <a:spcAft>
                <a:spcPts val="0"/>
              </a:spcAft>
              <a:buClr>
                <a:srgbClr val="000000"/>
              </a:buClr>
              <a:buSzPts val="1400"/>
              <a:buFont typeface="Arial"/>
              <a:buNone/>
              <a:defRPr sz="2100" b="0" i="0" u="none" strike="noStrike" cap="none">
                <a:solidFill>
                  <a:srgbClr val="000000"/>
                </a:solidFill>
                <a:latin typeface="Merriweather Sans"/>
                <a:ea typeface="Merriweather Sans"/>
                <a:cs typeface="Merriweather Sans"/>
                <a:sym typeface="Merriweather Sans"/>
              </a:defRPr>
            </a:lvl4pPr>
            <a:lvl5pPr marL="2286000" marR="0" lvl="4" indent="-228600" algn="l" rtl="0">
              <a:lnSpc>
                <a:spcPct val="100000"/>
              </a:lnSpc>
              <a:spcBef>
                <a:spcPts val="0"/>
              </a:spcBef>
              <a:spcAft>
                <a:spcPts val="0"/>
              </a:spcAft>
              <a:buClr>
                <a:srgbClr val="000000"/>
              </a:buClr>
              <a:buSzPts val="1400"/>
              <a:buFont typeface="Arial"/>
              <a:buNone/>
              <a:defRPr sz="2100" b="0" i="0" u="none" strike="noStrike" cap="none">
                <a:solidFill>
                  <a:srgbClr val="000000"/>
                </a:solidFill>
                <a:latin typeface="Merriweather Sans"/>
                <a:ea typeface="Merriweather Sans"/>
                <a:cs typeface="Merriweather Sans"/>
                <a:sym typeface="Merriweather Sans"/>
              </a:defRPr>
            </a:lvl5pPr>
            <a:lvl6pPr marL="2743200" marR="0" lvl="5" indent="-228600" algn="l" rtl="0">
              <a:lnSpc>
                <a:spcPct val="100000"/>
              </a:lnSpc>
              <a:spcBef>
                <a:spcPts val="0"/>
              </a:spcBef>
              <a:spcAft>
                <a:spcPts val="0"/>
              </a:spcAft>
              <a:buClr>
                <a:srgbClr val="000000"/>
              </a:buClr>
              <a:buSzPts val="1400"/>
              <a:buFont typeface="Arial"/>
              <a:buNone/>
              <a:defRPr sz="2100" b="0" i="0" u="none" strike="noStrike" cap="none">
                <a:solidFill>
                  <a:srgbClr val="000000"/>
                </a:solidFill>
                <a:latin typeface="Merriweather Sans"/>
                <a:ea typeface="Merriweather Sans"/>
                <a:cs typeface="Merriweather Sans"/>
                <a:sym typeface="Merriweather Sans"/>
              </a:defRPr>
            </a:lvl6pPr>
            <a:lvl7pPr marL="3200400" marR="0" lvl="6" indent="-228600" algn="l" rtl="0">
              <a:lnSpc>
                <a:spcPct val="100000"/>
              </a:lnSpc>
              <a:spcBef>
                <a:spcPts val="0"/>
              </a:spcBef>
              <a:spcAft>
                <a:spcPts val="0"/>
              </a:spcAft>
              <a:buClr>
                <a:srgbClr val="000000"/>
              </a:buClr>
              <a:buSzPts val="1400"/>
              <a:buFont typeface="Arial"/>
              <a:buNone/>
              <a:defRPr sz="2100" b="0" i="0" u="none" strike="noStrike" cap="none">
                <a:solidFill>
                  <a:srgbClr val="000000"/>
                </a:solidFill>
                <a:latin typeface="Merriweather Sans"/>
                <a:ea typeface="Merriweather Sans"/>
                <a:cs typeface="Merriweather Sans"/>
                <a:sym typeface="Merriweather Sans"/>
              </a:defRPr>
            </a:lvl7pPr>
            <a:lvl8pPr marL="3657600" marR="0" lvl="7" indent="-228600" algn="l" rtl="0">
              <a:lnSpc>
                <a:spcPct val="100000"/>
              </a:lnSpc>
              <a:spcBef>
                <a:spcPts val="0"/>
              </a:spcBef>
              <a:spcAft>
                <a:spcPts val="0"/>
              </a:spcAft>
              <a:buClr>
                <a:srgbClr val="000000"/>
              </a:buClr>
              <a:buSzPts val="1400"/>
              <a:buFont typeface="Arial"/>
              <a:buNone/>
              <a:defRPr sz="2100" b="0" i="0" u="none" strike="noStrike" cap="none">
                <a:solidFill>
                  <a:srgbClr val="000000"/>
                </a:solidFill>
                <a:latin typeface="Merriweather Sans"/>
                <a:ea typeface="Merriweather Sans"/>
                <a:cs typeface="Merriweather Sans"/>
                <a:sym typeface="Merriweather Sans"/>
              </a:defRPr>
            </a:lvl8pPr>
            <a:lvl9pPr marL="4114800" marR="0" lvl="8" indent="-228600" algn="l" rtl="0">
              <a:lnSpc>
                <a:spcPct val="100000"/>
              </a:lnSpc>
              <a:spcBef>
                <a:spcPts val="0"/>
              </a:spcBef>
              <a:spcAft>
                <a:spcPts val="0"/>
              </a:spcAft>
              <a:buClr>
                <a:srgbClr val="000000"/>
              </a:buClr>
              <a:buSzPts val="1400"/>
              <a:buFont typeface="Arial"/>
              <a:buNone/>
              <a:defRPr sz="2100" b="0" i="0" u="none" strike="noStrike" cap="none">
                <a:solidFill>
                  <a:srgbClr val="000000"/>
                </a:solidFill>
                <a:latin typeface="Merriweather Sans"/>
                <a:ea typeface="Merriweather Sans"/>
                <a:cs typeface="Merriweather Sans"/>
                <a:sym typeface="Merriweather Sans"/>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1:notes"/>
          <p:cNvSpPr txBox="1">
            <a:spLocks noGrp="1"/>
          </p:cNvSpPr>
          <p:nvPr>
            <p:ph type="body" idx="1"/>
          </p:nvPr>
        </p:nvSpPr>
        <p:spPr>
          <a:xfrm>
            <a:off x="927312" y="4421823"/>
            <a:ext cx="5100215" cy="4189095"/>
          </a:xfrm>
          <a:prstGeom prst="rect">
            <a:avLst/>
          </a:prstGeom>
          <a:noFill/>
          <a:ln>
            <a:noFill/>
          </a:ln>
        </p:spPr>
        <p:txBody>
          <a:bodyPr spcFirstLastPara="1" wrap="square" lIns="92925" tIns="46450" rIns="92925" bIns="46450" anchor="t" anchorCtr="0">
            <a:noAutofit/>
          </a:bodyPr>
          <a:lstStyle/>
          <a:p>
            <a:pPr marL="0" lvl="0" indent="0" algn="l" rtl="0">
              <a:lnSpc>
                <a:spcPct val="100000"/>
              </a:lnSpc>
              <a:spcBef>
                <a:spcPts val="0"/>
              </a:spcBef>
              <a:spcAft>
                <a:spcPts val="0"/>
              </a:spcAft>
              <a:buSzPts val="1400"/>
              <a:buNone/>
            </a:pPr>
            <a:r>
              <a:rPr lang="en-US"/>
              <a:t>Instructions: Customize these slides – including the title of the presentation – for the audience at your college!</a:t>
            </a:r>
            <a:endParaRPr/>
          </a:p>
        </p:txBody>
      </p:sp>
      <p:sp>
        <p:nvSpPr>
          <p:cNvPr id="76" name="Google Shape;76;p1:notes"/>
          <p:cNvSpPr>
            <a:spLocks noGrp="1" noRot="1" noChangeAspect="1"/>
          </p:cNvSpPr>
          <p:nvPr>
            <p:ph type="sldImg" idx="2"/>
          </p:nvPr>
        </p:nvSpPr>
        <p:spPr>
          <a:xfrm>
            <a:off x="374650" y="698500"/>
            <a:ext cx="6205538" cy="3490913"/>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12a9283b2c1_1_0:notes"/>
          <p:cNvSpPr>
            <a:spLocks noGrp="1" noRot="1" noChangeAspect="1"/>
          </p:cNvSpPr>
          <p:nvPr>
            <p:ph type="sldImg" idx="2"/>
          </p:nvPr>
        </p:nvSpPr>
        <p:spPr>
          <a:xfrm>
            <a:off x="374650" y="698500"/>
            <a:ext cx="6205538"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12a9283b2c1_1_0:notes"/>
          <p:cNvSpPr txBox="1">
            <a:spLocks noGrp="1"/>
          </p:cNvSpPr>
          <p:nvPr>
            <p:ph type="body" idx="1"/>
          </p:nvPr>
        </p:nvSpPr>
        <p:spPr>
          <a:xfrm>
            <a:off x="927312" y="4421823"/>
            <a:ext cx="5100300" cy="4189200"/>
          </a:xfrm>
          <a:prstGeom prst="rect">
            <a:avLst/>
          </a:prstGeom>
        </p:spPr>
        <p:txBody>
          <a:bodyPr spcFirstLastPara="1" wrap="square" lIns="92925" tIns="46450" rIns="92925" bIns="4645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122a7c15dd8_2_263:notes"/>
          <p:cNvSpPr>
            <a:spLocks noGrp="1" noRot="1" noChangeAspect="1"/>
          </p:cNvSpPr>
          <p:nvPr>
            <p:ph type="sldImg" idx="2"/>
          </p:nvPr>
        </p:nvSpPr>
        <p:spPr>
          <a:xfrm>
            <a:off x="374650" y="698500"/>
            <a:ext cx="6205538"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122a7c15dd8_2_263:notes"/>
          <p:cNvSpPr txBox="1">
            <a:spLocks noGrp="1"/>
          </p:cNvSpPr>
          <p:nvPr>
            <p:ph type="body" idx="1"/>
          </p:nvPr>
        </p:nvSpPr>
        <p:spPr>
          <a:xfrm>
            <a:off x="927312" y="4421823"/>
            <a:ext cx="5100300" cy="4189200"/>
          </a:xfrm>
          <a:prstGeom prst="rect">
            <a:avLst/>
          </a:prstGeom>
        </p:spPr>
        <p:txBody>
          <a:bodyPr spcFirstLastPara="1" wrap="square" lIns="92925" tIns="46450" rIns="92925" bIns="46450" anchor="t" anchorCtr="0">
            <a:noAutofit/>
          </a:bodyPr>
          <a:lstStyle/>
          <a:p>
            <a:pPr marL="0" lvl="0" indent="0" algn="l" rtl="0">
              <a:spcBef>
                <a:spcPts val="0"/>
              </a:spcBef>
              <a:spcAft>
                <a:spcPts val="0"/>
              </a:spcAft>
              <a:buNone/>
            </a:pPr>
            <a:r>
              <a:rPr lang="en-US"/>
              <a:t>Speaker notes: High school GPA is the most important measure in most multiple measures assessment systems. We’re going to look at why that is.</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1328ac5877f_0_228:notes"/>
          <p:cNvSpPr txBox="1">
            <a:spLocks noGrp="1"/>
          </p:cNvSpPr>
          <p:nvPr>
            <p:ph type="body" idx="1"/>
          </p:nvPr>
        </p:nvSpPr>
        <p:spPr>
          <a:xfrm>
            <a:off x="927312" y="4421823"/>
            <a:ext cx="5100300" cy="4189200"/>
          </a:xfrm>
          <a:prstGeom prst="rect">
            <a:avLst/>
          </a:prstGeom>
          <a:noFill/>
          <a:ln>
            <a:noFill/>
          </a:ln>
        </p:spPr>
        <p:txBody>
          <a:bodyPr spcFirstLastPara="1" wrap="square" lIns="92925" tIns="46450" rIns="92925" bIns="46450" anchor="t" anchorCtr="0">
            <a:noAutofit/>
          </a:bodyPr>
          <a:lstStyle/>
          <a:p>
            <a:pPr marL="67736" lvl="0" indent="0" algn="l" rtl="0">
              <a:lnSpc>
                <a:spcPct val="90000"/>
              </a:lnSpc>
              <a:spcBef>
                <a:spcPts val="1000"/>
              </a:spcBef>
              <a:spcAft>
                <a:spcPts val="0"/>
              </a:spcAft>
              <a:buClr>
                <a:schemeClr val="dk1"/>
              </a:buClr>
              <a:buSzPts val="2800"/>
              <a:buFont typeface="Arial"/>
              <a:buNone/>
            </a:pPr>
            <a:r>
              <a:rPr lang="en-US" sz="2367" dirty="0">
                <a:solidFill>
                  <a:srgbClr val="58595B"/>
                </a:solidFill>
                <a:latin typeface="Tahoma" panose="020B0604030504040204" pitchFamily="34" charset="0"/>
                <a:ea typeface="Tahoma" panose="020B0604030504040204" pitchFamily="34" charset="0"/>
                <a:cs typeface="Tahoma" panose="020B0604030504040204" pitchFamily="34" charset="0"/>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3"/>
                  </a:ext>
                </a:extLst>
              </a:rPr>
              <a:t>Speaker notes: Not all students have access to their high school GPAs. In those cases, colleges can use self-reported GPA or consider an informed self-placement system.</a:t>
            </a:r>
            <a:endParaRPr dirty="0"/>
          </a:p>
        </p:txBody>
      </p:sp>
      <p:sp>
        <p:nvSpPr>
          <p:cNvPr id="161" name="Google Shape;161;g1328ac5877f_0_228:notes"/>
          <p:cNvSpPr>
            <a:spLocks noGrp="1" noRot="1" noChangeAspect="1"/>
          </p:cNvSpPr>
          <p:nvPr>
            <p:ph type="sldImg" idx="2"/>
          </p:nvPr>
        </p:nvSpPr>
        <p:spPr>
          <a:xfrm>
            <a:off x="374650" y="698500"/>
            <a:ext cx="6205538" cy="3490913"/>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126972bffff_0_6:notes"/>
          <p:cNvSpPr txBox="1">
            <a:spLocks noGrp="1"/>
          </p:cNvSpPr>
          <p:nvPr>
            <p:ph type="body" idx="1"/>
          </p:nvPr>
        </p:nvSpPr>
        <p:spPr>
          <a:xfrm>
            <a:off x="927312" y="4421823"/>
            <a:ext cx="5100300" cy="4189200"/>
          </a:xfrm>
          <a:prstGeom prst="rect">
            <a:avLst/>
          </a:prstGeom>
        </p:spPr>
        <p:txBody>
          <a:bodyPr spcFirstLastPara="1" wrap="square" lIns="92925" tIns="46450" rIns="92925" bIns="46450" anchor="t" anchorCtr="0">
            <a:noAutofit/>
          </a:bodyPr>
          <a:lstStyle/>
          <a:p>
            <a:pPr marL="0" lvl="0" indent="0" algn="l" rtl="0">
              <a:spcBef>
                <a:spcPts val="0"/>
              </a:spcBef>
              <a:spcAft>
                <a:spcPts val="0"/>
              </a:spcAft>
              <a:buNone/>
            </a:pPr>
            <a:r>
              <a:rPr lang="en-US" sz="1200" dirty="0">
                <a:solidFill>
                  <a:schemeClr val="dk1"/>
                </a:solidFill>
                <a:latin typeface="Tahoma" panose="020B0604030504040204" pitchFamily="34" charset="0"/>
                <a:ea typeface="Tahoma" panose="020B0604030504040204" pitchFamily="34" charset="0"/>
                <a:cs typeface="Tahoma" panose="020B0604030504040204" pitchFamily="34" charset="0"/>
                <a:sym typeface="Calibri"/>
              </a:rPr>
              <a:t>Speaker notes: Is high school GPA a good predictor of student success?</a:t>
            </a:r>
            <a:endParaRPr sz="1200" dirty="0">
              <a:solidFill>
                <a:schemeClr val="dk1"/>
              </a:solidFill>
              <a:latin typeface="Tahoma" panose="020B0604030504040204" pitchFamily="34" charset="0"/>
              <a:ea typeface="Tahoma" panose="020B0604030504040204" pitchFamily="34" charset="0"/>
              <a:cs typeface="Tahoma" panose="020B0604030504040204" pitchFamily="34" charset="0"/>
              <a:sym typeface="Calibri"/>
            </a:endParaRPr>
          </a:p>
          <a:p>
            <a:pPr marL="457200" lvl="0" indent="-304800" algn="l" rtl="0">
              <a:spcBef>
                <a:spcPts val="0"/>
              </a:spcBef>
              <a:spcAft>
                <a:spcPts val="0"/>
              </a:spcAft>
              <a:buClr>
                <a:schemeClr val="dk1"/>
              </a:buClr>
              <a:buSzPts val="1200"/>
              <a:buFont typeface="Calibri"/>
              <a:buChar char="●"/>
            </a:pPr>
            <a:r>
              <a:rPr lang="en-US" sz="1200" dirty="0">
                <a:solidFill>
                  <a:schemeClr val="dk1"/>
                </a:solidFill>
                <a:latin typeface="Tahoma" panose="020B0604030504040204" pitchFamily="34" charset="0"/>
                <a:ea typeface="Tahoma" panose="020B0604030504040204" pitchFamily="34" charset="0"/>
                <a:cs typeface="Tahoma" panose="020B0604030504040204" pitchFamily="34" charset="0"/>
                <a:sym typeface="Calibri"/>
              </a:rPr>
              <a:t>To understand the predictability of high school GPA as compared to standardized placement tests, researchers calculated the correlation between various placement indicators and students’ grades in college-level courses. The placement indicators considered by this study included various subtests from Accuplacer, ASSET (a state-specific placement test), and Compass, as well as high school GPA. </a:t>
            </a:r>
            <a:endParaRPr sz="1200" dirty="0">
              <a:solidFill>
                <a:schemeClr val="dk1"/>
              </a:solidFill>
              <a:latin typeface="Tahoma" panose="020B0604030504040204" pitchFamily="34" charset="0"/>
              <a:ea typeface="Tahoma" panose="020B0604030504040204" pitchFamily="34" charset="0"/>
              <a:cs typeface="Tahoma" panose="020B0604030504040204" pitchFamily="34" charset="0"/>
              <a:sym typeface="Calibri"/>
            </a:endParaRPr>
          </a:p>
          <a:p>
            <a:pPr marL="457200" lvl="0" indent="-304800" algn="l" rtl="0">
              <a:spcBef>
                <a:spcPts val="0"/>
              </a:spcBef>
              <a:spcAft>
                <a:spcPts val="0"/>
              </a:spcAft>
              <a:buClr>
                <a:schemeClr val="dk1"/>
              </a:buClr>
              <a:buSzPts val="1200"/>
              <a:buFont typeface="Calibri"/>
              <a:buChar char="●"/>
            </a:pPr>
            <a:r>
              <a:rPr lang="en-US" sz="1200" dirty="0">
                <a:solidFill>
                  <a:schemeClr val="dk1"/>
                </a:solidFill>
                <a:latin typeface="Tahoma" panose="020B0604030504040204" pitchFamily="34" charset="0"/>
                <a:ea typeface="Tahoma" panose="020B0604030504040204" pitchFamily="34" charset="0"/>
                <a:cs typeface="Tahoma" panose="020B0604030504040204" pitchFamily="34" charset="0"/>
                <a:sym typeface="Calibri"/>
              </a:rPr>
              <a:t>In the figures above, the height of each bar represents the correlation between college-level grades and the corresponding placement indicator. The higher the bar, the more predictive the measure. </a:t>
            </a:r>
            <a:endParaRPr sz="1200" dirty="0">
              <a:solidFill>
                <a:schemeClr val="dk1"/>
              </a:solidFill>
              <a:latin typeface="Tahoma" panose="020B0604030504040204" pitchFamily="34" charset="0"/>
              <a:ea typeface="Tahoma" panose="020B0604030504040204" pitchFamily="34" charset="0"/>
              <a:cs typeface="Tahoma" panose="020B0604030504040204" pitchFamily="34" charset="0"/>
              <a:sym typeface="Calibri"/>
            </a:endParaRPr>
          </a:p>
          <a:p>
            <a:pPr marL="457200" lvl="0" indent="-304800" algn="l" rtl="0">
              <a:spcBef>
                <a:spcPts val="0"/>
              </a:spcBef>
              <a:spcAft>
                <a:spcPts val="0"/>
              </a:spcAft>
              <a:buClr>
                <a:schemeClr val="dk1"/>
              </a:buClr>
              <a:buSzPts val="1200"/>
              <a:buFont typeface="Calibri"/>
              <a:buChar char="●"/>
            </a:pPr>
            <a:r>
              <a:rPr lang="en-US" sz="1200" dirty="0">
                <a:solidFill>
                  <a:schemeClr val="dk1"/>
                </a:solidFill>
                <a:latin typeface="Tahoma" panose="020B0604030504040204" pitchFamily="34" charset="0"/>
                <a:ea typeface="Tahoma" panose="020B0604030504040204" pitchFamily="34" charset="0"/>
                <a:cs typeface="Tahoma" panose="020B0604030504040204" pitchFamily="34" charset="0"/>
                <a:sym typeface="Calibri"/>
              </a:rPr>
              <a:t>In both English and math, high school GPA was found to be much more highly correlated with student achievement as compared to any of the subtests considered. </a:t>
            </a:r>
            <a:endParaRPr sz="1200" dirty="0">
              <a:solidFill>
                <a:schemeClr val="dk1"/>
              </a:solidFill>
              <a:latin typeface="Tahoma" panose="020B0604030504040204" pitchFamily="34" charset="0"/>
              <a:ea typeface="Tahoma" panose="020B0604030504040204" pitchFamily="34" charset="0"/>
              <a:cs typeface="Tahoma" panose="020B0604030504040204" pitchFamily="34" charset="0"/>
              <a:sym typeface="Calibri"/>
            </a:endParaRPr>
          </a:p>
          <a:p>
            <a:pPr marL="457200" lvl="0" indent="-304800" algn="l" rtl="0">
              <a:spcBef>
                <a:spcPts val="0"/>
              </a:spcBef>
              <a:spcAft>
                <a:spcPts val="0"/>
              </a:spcAft>
              <a:buClr>
                <a:schemeClr val="dk1"/>
              </a:buClr>
              <a:buSzPts val="1200"/>
              <a:buFont typeface="Calibri"/>
              <a:buChar char="●"/>
            </a:pPr>
            <a:r>
              <a:rPr lang="en-US" sz="1200" dirty="0">
                <a:solidFill>
                  <a:schemeClr val="dk1"/>
                </a:solidFill>
                <a:latin typeface="Tahoma" panose="020B0604030504040204" pitchFamily="34" charset="0"/>
                <a:ea typeface="Tahoma" panose="020B0604030504040204" pitchFamily="34" charset="0"/>
                <a:cs typeface="Tahoma" panose="020B0604030504040204" pitchFamily="34" charset="0"/>
                <a:sym typeface="Calibri"/>
              </a:rPr>
              <a:t>These results suggest that placement systems that use high school GPA will, on average, do a better job at predicting students’ probability of success in the college-level course than systems that use standardized placement tests alone.</a:t>
            </a:r>
            <a:endParaRPr sz="1600" dirty="0"/>
          </a:p>
        </p:txBody>
      </p:sp>
      <p:sp>
        <p:nvSpPr>
          <p:cNvPr id="169" name="Google Shape;169;g126972bffff_0_6:notes"/>
          <p:cNvSpPr>
            <a:spLocks noGrp="1" noRot="1" noChangeAspect="1"/>
          </p:cNvSpPr>
          <p:nvPr>
            <p:ph type="sldImg" idx="2"/>
          </p:nvPr>
        </p:nvSpPr>
        <p:spPr>
          <a:xfrm>
            <a:off x="374650" y="698500"/>
            <a:ext cx="6205538"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126972bffff_0_90:notes"/>
          <p:cNvSpPr>
            <a:spLocks noGrp="1" noRot="1" noChangeAspect="1"/>
          </p:cNvSpPr>
          <p:nvPr>
            <p:ph type="sldImg" idx="2"/>
          </p:nvPr>
        </p:nvSpPr>
        <p:spPr>
          <a:xfrm>
            <a:off x="2281238" y="525463"/>
            <a:ext cx="4673600" cy="2628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9" name="Google Shape;179;g126972bffff_0_90:notes"/>
          <p:cNvSpPr txBox="1">
            <a:spLocks noGrp="1"/>
          </p:cNvSpPr>
          <p:nvPr>
            <p:ph type="body" idx="1"/>
          </p:nvPr>
        </p:nvSpPr>
        <p:spPr>
          <a:xfrm>
            <a:off x="923608" y="3329940"/>
            <a:ext cx="7389000" cy="315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dirty="0">
                <a:solidFill>
                  <a:schemeClr val="dk1"/>
                </a:solidFill>
                <a:latin typeface="Tahoma" panose="020B0604030504040204" pitchFamily="34" charset="0"/>
                <a:ea typeface="Tahoma" panose="020B0604030504040204" pitchFamily="34" charset="0"/>
                <a:cs typeface="Tahoma" panose="020B0604030504040204" pitchFamily="34" charset="0"/>
                <a:sym typeface="Calibri"/>
              </a:rPr>
              <a:t>Speaker notes: How long is high school GPA a valid predictor of student capacity and achievement?</a:t>
            </a:r>
            <a:endParaRPr sz="1200" dirty="0">
              <a:solidFill>
                <a:schemeClr val="dk1"/>
              </a:solidFill>
              <a:latin typeface="Tahoma" panose="020B0604030504040204" pitchFamily="34" charset="0"/>
              <a:ea typeface="Tahoma" panose="020B0604030504040204" pitchFamily="34" charset="0"/>
              <a:cs typeface="Tahoma" panose="020B0604030504040204" pitchFamily="34" charset="0"/>
              <a:sym typeface="Calibri"/>
            </a:endParaRPr>
          </a:p>
          <a:p>
            <a:pPr marL="457200" marR="0" lvl="0" indent="-304800" algn="l" rtl="0">
              <a:spcBef>
                <a:spcPts val="0"/>
              </a:spcBef>
              <a:spcAft>
                <a:spcPts val="0"/>
              </a:spcAft>
              <a:buClr>
                <a:schemeClr val="dk1"/>
              </a:buClr>
              <a:buSzPts val="1200"/>
              <a:buFont typeface="Calibri"/>
              <a:buChar char="●"/>
            </a:pPr>
            <a:r>
              <a:rPr lang="en-US" sz="1200" dirty="0">
                <a:solidFill>
                  <a:schemeClr val="dk1"/>
                </a:solidFill>
                <a:latin typeface="Tahoma" panose="020B0604030504040204" pitchFamily="34" charset="0"/>
                <a:ea typeface="Tahoma" panose="020B0604030504040204" pitchFamily="34" charset="0"/>
                <a:cs typeface="Tahoma" panose="020B0604030504040204" pitchFamily="34" charset="0"/>
                <a:sym typeface="Calibri"/>
              </a:rPr>
              <a:t>To investigate the “shelf life” of high school GPA as a predictor of success in college-level English and math, researchers used transcript and placement data to determine whether the predictive validity—or the extent to which high school GPA predicts grades in college coursework—is affected by the amount of time between high school graduation and college entry. </a:t>
            </a:r>
            <a:endParaRPr sz="1200" dirty="0">
              <a:solidFill>
                <a:schemeClr val="dk1"/>
              </a:solidFill>
              <a:latin typeface="Tahoma" panose="020B0604030504040204" pitchFamily="34" charset="0"/>
              <a:ea typeface="Tahoma" panose="020B0604030504040204" pitchFamily="34" charset="0"/>
              <a:cs typeface="Tahoma" panose="020B0604030504040204" pitchFamily="34" charset="0"/>
              <a:sym typeface="Calibri"/>
            </a:endParaRPr>
          </a:p>
          <a:p>
            <a:pPr marL="457200" marR="0" lvl="0" indent="-304800" algn="l" rtl="0">
              <a:spcBef>
                <a:spcPts val="0"/>
              </a:spcBef>
              <a:spcAft>
                <a:spcPts val="0"/>
              </a:spcAft>
              <a:buClr>
                <a:schemeClr val="dk1"/>
              </a:buClr>
              <a:buSzPts val="1200"/>
              <a:buFont typeface="Calibri"/>
              <a:buChar char="●"/>
            </a:pPr>
            <a:r>
              <a:rPr lang="en-US" sz="1200" dirty="0">
                <a:solidFill>
                  <a:schemeClr val="dk1"/>
                </a:solidFill>
                <a:latin typeface="Tahoma" panose="020B0604030504040204" pitchFamily="34" charset="0"/>
                <a:ea typeface="Tahoma" panose="020B0604030504040204" pitchFamily="34" charset="0"/>
                <a:cs typeface="Tahoma" panose="020B0604030504040204" pitchFamily="34" charset="0"/>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8"/>
                  </a:ext>
                </a:extLst>
              </a:rPr>
              <a:t>The results presented on this slide lend insight into the ability of high school GPA to predict grades in college-level English.</a:t>
            </a:r>
            <a:endParaRPr sz="1200" dirty="0">
              <a:solidFill>
                <a:schemeClr val="dk1"/>
              </a:solidFill>
              <a:latin typeface="Tahoma" panose="020B0604030504040204" pitchFamily="34" charset="0"/>
              <a:ea typeface="Tahoma" panose="020B0604030504040204" pitchFamily="34" charset="0"/>
              <a:cs typeface="Tahoma" panose="020B0604030504040204" pitchFamily="34" charset="0"/>
              <a:sym typeface="Calibri"/>
            </a:endParaRPr>
          </a:p>
          <a:p>
            <a:pPr marL="457200" marR="0" lvl="0" indent="-304800" algn="l" rtl="0">
              <a:spcBef>
                <a:spcPts val="0"/>
              </a:spcBef>
              <a:spcAft>
                <a:spcPts val="0"/>
              </a:spcAft>
              <a:buClr>
                <a:schemeClr val="dk1"/>
              </a:buClr>
              <a:buSzPts val="1200"/>
              <a:buFont typeface="Calibri"/>
              <a:buChar char="●"/>
            </a:pPr>
            <a:r>
              <a:rPr lang="en-US" sz="1200" dirty="0">
                <a:solidFill>
                  <a:schemeClr val="dk1"/>
                </a:solidFill>
                <a:latin typeface="Tahoma" panose="020B0604030504040204" pitchFamily="34" charset="0"/>
                <a:ea typeface="Tahoma" panose="020B0604030504040204" pitchFamily="34" charset="0"/>
                <a:cs typeface="Tahoma" panose="020B0604030504040204" pitchFamily="34" charset="0"/>
                <a:sym typeface="Calibri"/>
              </a:rPr>
              <a:t>Specifically, this figure compares the predictive validity of Accuplacer and high school GPA for up to 10 years after high school graduation. </a:t>
            </a:r>
            <a:endParaRPr sz="1200" dirty="0">
              <a:solidFill>
                <a:schemeClr val="dk1"/>
              </a:solidFill>
              <a:latin typeface="Tahoma" panose="020B0604030504040204" pitchFamily="34" charset="0"/>
              <a:ea typeface="Tahoma" panose="020B0604030504040204" pitchFamily="34" charset="0"/>
              <a:cs typeface="Tahoma" panose="020B0604030504040204" pitchFamily="34" charset="0"/>
              <a:sym typeface="Calibri"/>
            </a:endParaRPr>
          </a:p>
          <a:p>
            <a:pPr marL="914400" marR="0" lvl="1" indent="-304800" algn="l" rtl="0">
              <a:spcBef>
                <a:spcPts val="0"/>
              </a:spcBef>
              <a:spcAft>
                <a:spcPts val="0"/>
              </a:spcAft>
              <a:buClr>
                <a:schemeClr val="dk1"/>
              </a:buClr>
              <a:buSzPts val="1200"/>
              <a:buFont typeface="Calibri"/>
              <a:buChar char="○"/>
            </a:pPr>
            <a:r>
              <a:rPr lang="en-US" sz="1200" dirty="0">
                <a:solidFill>
                  <a:schemeClr val="dk1"/>
                </a:solidFill>
                <a:latin typeface="Tahoma" panose="020B0604030504040204" pitchFamily="34" charset="0"/>
                <a:ea typeface="Tahoma" panose="020B0604030504040204" pitchFamily="34" charset="0"/>
                <a:cs typeface="Tahoma" panose="020B0604030504040204" pitchFamily="34" charset="0"/>
                <a:sym typeface="Calibri"/>
              </a:rPr>
              <a:t>The solid blue line shows the correlation between high school GPA and grade earned in the first college-level English class relative to the amount of time that has passed since high school graduation.</a:t>
            </a:r>
            <a:endParaRPr sz="1200" dirty="0">
              <a:solidFill>
                <a:schemeClr val="dk1"/>
              </a:solidFill>
              <a:latin typeface="Tahoma" panose="020B0604030504040204" pitchFamily="34" charset="0"/>
              <a:ea typeface="Tahoma" panose="020B0604030504040204" pitchFamily="34" charset="0"/>
              <a:cs typeface="Tahoma" panose="020B0604030504040204" pitchFamily="34" charset="0"/>
              <a:sym typeface="Calibri"/>
            </a:endParaRPr>
          </a:p>
          <a:p>
            <a:pPr marL="914400" marR="0" lvl="1" indent="-304800" algn="l" rtl="0">
              <a:spcBef>
                <a:spcPts val="0"/>
              </a:spcBef>
              <a:spcAft>
                <a:spcPts val="0"/>
              </a:spcAft>
              <a:buClr>
                <a:schemeClr val="dk1"/>
              </a:buClr>
              <a:buSzPts val="1200"/>
              <a:buFont typeface="Calibri"/>
              <a:buChar char="○"/>
            </a:pPr>
            <a:r>
              <a:rPr lang="en-US" sz="1200" dirty="0">
                <a:solidFill>
                  <a:schemeClr val="dk1"/>
                </a:solidFill>
                <a:latin typeface="Tahoma" panose="020B0604030504040204" pitchFamily="34" charset="0"/>
                <a:ea typeface="Tahoma" panose="020B0604030504040204" pitchFamily="34" charset="0"/>
                <a:cs typeface="Tahoma" panose="020B0604030504040204" pitchFamily="34" charset="0"/>
                <a:sym typeface="Calibri"/>
              </a:rPr>
              <a:t>The dotted green line shows the correlation between Accuplacer score and grade earned in the first college-level English class. </a:t>
            </a:r>
            <a:endParaRPr sz="1200" dirty="0">
              <a:solidFill>
                <a:schemeClr val="dk1"/>
              </a:solidFill>
              <a:latin typeface="Tahoma" panose="020B0604030504040204" pitchFamily="34" charset="0"/>
              <a:ea typeface="Tahoma" panose="020B0604030504040204" pitchFamily="34" charset="0"/>
              <a:cs typeface="Tahoma" panose="020B0604030504040204" pitchFamily="34" charset="0"/>
              <a:sym typeface="Calibri"/>
            </a:endParaRPr>
          </a:p>
          <a:p>
            <a:pPr marL="457200" marR="0" lvl="0" indent="-304800" algn="l" rtl="0">
              <a:spcBef>
                <a:spcPts val="0"/>
              </a:spcBef>
              <a:spcAft>
                <a:spcPts val="0"/>
              </a:spcAft>
              <a:buClr>
                <a:schemeClr val="dk1"/>
              </a:buClr>
              <a:buSzPts val="1200"/>
              <a:buFont typeface="Calibri"/>
              <a:buChar char="●"/>
            </a:pPr>
            <a:r>
              <a:rPr lang="en-US" sz="1200" dirty="0">
                <a:solidFill>
                  <a:schemeClr val="dk1"/>
                </a:solidFill>
                <a:latin typeface="Tahoma" panose="020B0604030504040204" pitchFamily="34" charset="0"/>
                <a:ea typeface="Tahoma" panose="020B0604030504040204" pitchFamily="34" charset="0"/>
                <a:cs typeface="Tahoma" panose="020B0604030504040204" pitchFamily="34" charset="0"/>
                <a:sym typeface="Calibri"/>
              </a:rPr>
              <a:t>Although the predictive validity of high school GPA decreases over time, the correlation between high school GPA and course performance in English is greater than or equal to the correlation between Accuplacer scores and course performance for at least 10 years following high school graduation. </a:t>
            </a:r>
            <a:endParaRPr sz="1200" dirty="0">
              <a:solidFill>
                <a:schemeClr val="dk1"/>
              </a:solidFill>
              <a:latin typeface="Tahoma" panose="020B0604030504040204" pitchFamily="34" charset="0"/>
              <a:ea typeface="Tahoma" panose="020B0604030504040204" pitchFamily="34" charset="0"/>
              <a:cs typeface="Tahoma" panose="020B0604030504040204" pitchFamily="34" charset="0"/>
              <a:sym typeface="Calibri"/>
            </a:endParaRPr>
          </a:p>
          <a:p>
            <a:pPr marL="0" marR="0" lvl="0" indent="0" algn="l" rtl="0">
              <a:spcBef>
                <a:spcPts val="0"/>
              </a:spcBef>
              <a:spcAft>
                <a:spcPts val="0"/>
              </a:spcAft>
              <a:buSzPts val="525"/>
              <a:buFont typeface="Tahoma"/>
              <a:buNone/>
            </a:pPr>
            <a:endParaRPr sz="1200" dirty="0">
              <a:solidFill>
                <a:schemeClr val="dk1"/>
              </a:solidFill>
              <a:latin typeface="Tahoma" panose="020B0604030504040204" pitchFamily="34" charset="0"/>
              <a:ea typeface="Tahoma" panose="020B0604030504040204" pitchFamily="34" charset="0"/>
              <a:cs typeface="Tahoma" panose="020B0604030504040204" pitchFamily="34" charset="0"/>
              <a:sym typeface="Calibri"/>
            </a:endParaRPr>
          </a:p>
        </p:txBody>
      </p:sp>
      <p:sp>
        <p:nvSpPr>
          <p:cNvPr id="180" name="Google Shape;180;g126972bffff_0_90:notes"/>
          <p:cNvSpPr txBox="1">
            <a:spLocks noGrp="1"/>
          </p:cNvSpPr>
          <p:nvPr>
            <p:ph type="sldNum" idx="12"/>
          </p:nvPr>
        </p:nvSpPr>
        <p:spPr>
          <a:xfrm>
            <a:off x="5231638" y="6658663"/>
            <a:ext cx="4002300" cy="3504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300"/>
              <a:buFont typeface="Calibri"/>
              <a:buNone/>
            </a:pPr>
            <a:fld id="{00000000-1234-1234-1234-123412341234}" type="slidenum">
              <a:rPr lang="en-US" sz="1200" u="none" strike="noStrike" cap="none">
                <a:solidFill>
                  <a:srgbClr val="000000"/>
                </a:solidFill>
                <a:latin typeface="Tahoma" panose="020B0604030504040204" pitchFamily="34" charset="0"/>
                <a:ea typeface="Tahoma" panose="020B0604030504040204" pitchFamily="34" charset="0"/>
                <a:cs typeface="Tahoma" panose="020B0604030504040204" pitchFamily="34" charset="0"/>
                <a:sym typeface="Calibri"/>
              </a:rPr>
              <a:t>16</a:t>
            </a:fld>
            <a:endParaRPr sz="1200" u="none" strike="noStrike" cap="none" dirty="0">
              <a:solidFill>
                <a:srgbClr val="000000"/>
              </a:solidFill>
              <a:latin typeface="Tahoma" panose="020B0604030504040204" pitchFamily="34" charset="0"/>
              <a:ea typeface="Tahoma" panose="020B0604030504040204" pitchFamily="34" charset="0"/>
              <a:cs typeface="Tahoma" panose="020B0604030504040204" pitchFamily="34" charset="0"/>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126972bffff_0_174:notes"/>
          <p:cNvSpPr>
            <a:spLocks noGrp="1" noRot="1" noChangeAspect="1"/>
          </p:cNvSpPr>
          <p:nvPr>
            <p:ph type="sldImg" idx="2"/>
          </p:nvPr>
        </p:nvSpPr>
        <p:spPr>
          <a:xfrm>
            <a:off x="2281238" y="525463"/>
            <a:ext cx="4673600" cy="2628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9" name="Google Shape;189;g126972bffff_0_174:notes"/>
          <p:cNvSpPr txBox="1">
            <a:spLocks noGrp="1"/>
          </p:cNvSpPr>
          <p:nvPr>
            <p:ph type="body" idx="1"/>
          </p:nvPr>
        </p:nvSpPr>
        <p:spPr>
          <a:xfrm>
            <a:off x="923608" y="3329940"/>
            <a:ext cx="7389000" cy="315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dirty="0">
                <a:solidFill>
                  <a:schemeClr val="dk1"/>
                </a:solidFill>
                <a:latin typeface="Tahoma" panose="020B0604030504040204" pitchFamily="34" charset="0"/>
                <a:ea typeface="Tahoma" panose="020B0604030504040204" pitchFamily="34" charset="0"/>
                <a:cs typeface="Tahoma" panose="020B0604030504040204" pitchFamily="34" charset="0"/>
                <a:sym typeface="Calibri"/>
              </a:rPr>
              <a:t>Speaker notes: The results presented on this slide lend insight into the ability of high school GPA to predict grades in college-level math.</a:t>
            </a:r>
            <a:endParaRPr sz="1200" dirty="0">
              <a:solidFill>
                <a:schemeClr val="dk1"/>
              </a:solidFill>
              <a:latin typeface="Tahoma" panose="020B0604030504040204" pitchFamily="34" charset="0"/>
              <a:ea typeface="Tahoma" panose="020B0604030504040204" pitchFamily="34" charset="0"/>
              <a:cs typeface="Tahoma" panose="020B0604030504040204" pitchFamily="34" charset="0"/>
              <a:sym typeface="Calibri"/>
            </a:endParaRPr>
          </a:p>
          <a:p>
            <a:pPr marL="457200" lvl="0" indent="-304800" algn="l" rtl="0">
              <a:spcBef>
                <a:spcPts val="0"/>
              </a:spcBef>
              <a:spcAft>
                <a:spcPts val="0"/>
              </a:spcAft>
              <a:buClr>
                <a:schemeClr val="dk1"/>
              </a:buClr>
              <a:buSzPts val="1200"/>
              <a:buFont typeface="Calibri"/>
              <a:buChar char="●"/>
            </a:pPr>
            <a:r>
              <a:rPr lang="en-US" sz="1200" dirty="0">
                <a:solidFill>
                  <a:schemeClr val="dk1"/>
                </a:solidFill>
                <a:latin typeface="Tahoma" panose="020B0604030504040204" pitchFamily="34" charset="0"/>
                <a:ea typeface="Tahoma" panose="020B0604030504040204" pitchFamily="34" charset="0"/>
                <a:cs typeface="Tahoma" panose="020B0604030504040204" pitchFamily="34" charset="0"/>
                <a:sym typeface="Calibri"/>
              </a:rPr>
              <a:t>Specifically, this figure compares the predictive validity of Accuplacer and high school GPA for up to 10 years after high school graduation. </a:t>
            </a:r>
            <a:endParaRPr sz="1200" dirty="0">
              <a:solidFill>
                <a:schemeClr val="dk1"/>
              </a:solidFill>
              <a:latin typeface="Tahoma" panose="020B0604030504040204" pitchFamily="34" charset="0"/>
              <a:ea typeface="Tahoma" panose="020B0604030504040204" pitchFamily="34" charset="0"/>
              <a:cs typeface="Tahoma" panose="020B0604030504040204" pitchFamily="34" charset="0"/>
              <a:sym typeface="Calibri"/>
            </a:endParaRPr>
          </a:p>
          <a:p>
            <a:pPr marL="914400" lvl="1" indent="-304800" algn="l" rtl="0">
              <a:spcBef>
                <a:spcPts val="0"/>
              </a:spcBef>
              <a:spcAft>
                <a:spcPts val="0"/>
              </a:spcAft>
              <a:buClr>
                <a:schemeClr val="dk1"/>
              </a:buClr>
              <a:buSzPts val="1200"/>
              <a:buFont typeface="Calibri"/>
              <a:buChar char="○"/>
            </a:pPr>
            <a:r>
              <a:rPr lang="en-US" sz="1200" dirty="0">
                <a:solidFill>
                  <a:schemeClr val="dk1"/>
                </a:solidFill>
                <a:latin typeface="Tahoma" panose="020B0604030504040204" pitchFamily="34" charset="0"/>
                <a:ea typeface="Tahoma" panose="020B0604030504040204" pitchFamily="34" charset="0"/>
                <a:cs typeface="Tahoma" panose="020B0604030504040204" pitchFamily="34" charset="0"/>
                <a:sym typeface="Calibri"/>
              </a:rPr>
              <a:t>The solid blue line shows the correlation between high school GPA and grade earned in the first college-level math class relative to the amount of time that has passed since high school graduation.</a:t>
            </a:r>
            <a:endParaRPr sz="1200" dirty="0">
              <a:solidFill>
                <a:schemeClr val="dk1"/>
              </a:solidFill>
              <a:latin typeface="Tahoma" panose="020B0604030504040204" pitchFamily="34" charset="0"/>
              <a:ea typeface="Tahoma" panose="020B0604030504040204" pitchFamily="34" charset="0"/>
              <a:cs typeface="Tahoma" panose="020B0604030504040204" pitchFamily="34" charset="0"/>
              <a:sym typeface="Calibri"/>
            </a:endParaRPr>
          </a:p>
          <a:p>
            <a:pPr marL="914400" lvl="1" indent="-304800" algn="l" rtl="0">
              <a:spcBef>
                <a:spcPts val="0"/>
              </a:spcBef>
              <a:spcAft>
                <a:spcPts val="0"/>
              </a:spcAft>
              <a:buClr>
                <a:schemeClr val="dk1"/>
              </a:buClr>
              <a:buSzPts val="1200"/>
              <a:buFont typeface="Calibri"/>
              <a:buChar char="○"/>
            </a:pPr>
            <a:r>
              <a:rPr lang="en-US" sz="1200" dirty="0">
                <a:solidFill>
                  <a:schemeClr val="dk1"/>
                </a:solidFill>
                <a:latin typeface="Tahoma" panose="020B0604030504040204" pitchFamily="34" charset="0"/>
                <a:ea typeface="Tahoma" panose="020B0604030504040204" pitchFamily="34" charset="0"/>
                <a:cs typeface="Tahoma" panose="020B0604030504040204" pitchFamily="34" charset="0"/>
                <a:sym typeface="Calibri"/>
              </a:rPr>
              <a:t>The dotted red line shows the correlation between Accuplacer score and grade earned in the first college-level math class. </a:t>
            </a:r>
            <a:endParaRPr sz="1200" dirty="0">
              <a:solidFill>
                <a:schemeClr val="dk1"/>
              </a:solidFill>
              <a:latin typeface="Tahoma" panose="020B0604030504040204" pitchFamily="34" charset="0"/>
              <a:ea typeface="Tahoma" panose="020B0604030504040204" pitchFamily="34" charset="0"/>
              <a:cs typeface="Tahoma" panose="020B0604030504040204" pitchFamily="34" charset="0"/>
              <a:sym typeface="Calibri"/>
            </a:endParaRPr>
          </a:p>
          <a:p>
            <a:pPr marL="457200" lvl="0" indent="-304800" algn="l" rtl="0">
              <a:spcBef>
                <a:spcPts val="0"/>
              </a:spcBef>
              <a:spcAft>
                <a:spcPts val="0"/>
              </a:spcAft>
              <a:buClr>
                <a:schemeClr val="dk1"/>
              </a:buClr>
              <a:buSzPts val="1200"/>
              <a:buFont typeface="Calibri"/>
              <a:buChar char="●"/>
            </a:pPr>
            <a:r>
              <a:rPr lang="en-US" sz="1200" dirty="0">
                <a:solidFill>
                  <a:schemeClr val="dk1"/>
                </a:solidFill>
                <a:latin typeface="Tahoma" panose="020B0604030504040204" pitchFamily="34" charset="0"/>
                <a:ea typeface="Tahoma" panose="020B0604030504040204" pitchFamily="34" charset="0"/>
                <a:cs typeface="Tahoma" panose="020B0604030504040204" pitchFamily="34" charset="0"/>
                <a:sym typeface="Calibri"/>
              </a:rPr>
              <a:t>Although the predictive validity of high school GPA decreases over time, the correlation between high school GPA and course performance in math is greater than or equal to the correlation between Accuplacer scores and course performanc</a:t>
            </a:r>
            <a:r>
              <a:rPr lang="en-US" sz="1200" dirty="0">
                <a:solidFill>
                  <a:schemeClr val="dk1"/>
                </a:solidFill>
                <a:latin typeface="Tahoma" panose="020B0604030504040204" pitchFamily="34" charset="0"/>
                <a:ea typeface="Tahoma" panose="020B0604030504040204" pitchFamily="34" charset="0"/>
                <a:cs typeface="Tahoma" panose="020B0604030504040204" pitchFamily="34" charset="0"/>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0"/>
                  </a:ext>
                </a:extLst>
              </a:rPr>
              <a:t>e for at least 10 years following high school graduation.</a:t>
            </a:r>
            <a:r>
              <a:rPr lang="en-US" sz="1200" dirty="0">
                <a:solidFill>
                  <a:schemeClr val="dk1"/>
                </a:solidFill>
                <a:latin typeface="Tahoma" panose="020B0604030504040204" pitchFamily="34" charset="0"/>
                <a:ea typeface="Tahoma" panose="020B0604030504040204" pitchFamily="34" charset="0"/>
                <a:cs typeface="Tahoma" panose="020B0604030504040204" pitchFamily="34" charset="0"/>
                <a:sym typeface="Calibri"/>
              </a:rPr>
              <a:t> </a:t>
            </a:r>
            <a:endParaRPr sz="1200" dirty="0">
              <a:solidFill>
                <a:schemeClr val="dk1"/>
              </a:solidFill>
              <a:latin typeface="Tahoma" panose="020B0604030504040204" pitchFamily="34" charset="0"/>
              <a:ea typeface="Tahoma" panose="020B0604030504040204" pitchFamily="34" charset="0"/>
              <a:cs typeface="Tahoma" panose="020B0604030504040204" pitchFamily="34" charset="0"/>
              <a:sym typeface="Calibri"/>
            </a:endParaRPr>
          </a:p>
        </p:txBody>
      </p:sp>
      <p:sp>
        <p:nvSpPr>
          <p:cNvPr id="190" name="Google Shape;190;g126972bffff_0_174:notes"/>
          <p:cNvSpPr txBox="1">
            <a:spLocks noGrp="1"/>
          </p:cNvSpPr>
          <p:nvPr>
            <p:ph type="sldNum" idx="12"/>
          </p:nvPr>
        </p:nvSpPr>
        <p:spPr>
          <a:xfrm>
            <a:off x="5231638" y="6658663"/>
            <a:ext cx="4002300" cy="3504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300"/>
              <a:buFont typeface="Calibri"/>
              <a:buNone/>
            </a:pPr>
            <a:fld id="{00000000-1234-1234-1234-123412341234}" type="slidenum">
              <a:rPr lang="en-US" sz="1200" u="none" strike="noStrike" cap="none">
                <a:solidFill>
                  <a:srgbClr val="000000"/>
                </a:solidFill>
                <a:latin typeface="Tahoma" panose="020B0604030504040204" pitchFamily="34" charset="0"/>
                <a:ea typeface="Tahoma" panose="020B0604030504040204" pitchFamily="34" charset="0"/>
                <a:cs typeface="Tahoma" panose="020B0604030504040204" pitchFamily="34" charset="0"/>
                <a:sym typeface="Calibri"/>
              </a:rPr>
              <a:t>17</a:t>
            </a:fld>
            <a:endParaRPr sz="1200" u="none" strike="noStrike" cap="none" dirty="0">
              <a:solidFill>
                <a:srgbClr val="000000"/>
              </a:solidFill>
              <a:latin typeface="Tahoma" panose="020B0604030504040204" pitchFamily="34" charset="0"/>
              <a:ea typeface="Tahoma" panose="020B0604030504040204" pitchFamily="34" charset="0"/>
              <a:cs typeface="Tahoma" panose="020B0604030504040204" pitchFamily="34" charset="0"/>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12b32b93d12_1_0:notes"/>
          <p:cNvSpPr>
            <a:spLocks noGrp="1" noRot="1" noChangeAspect="1"/>
          </p:cNvSpPr>
          <p:nvPr>
            <p:ph type="sldImg" idx="2"/>
          </p:nvPr>
        </p:nvSpPr>
        <p:spPr>
          <a:xfrm>
            <a:off x="374650" y="698500"/>
            <a:ext cx="6205538"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12b32b93d12_1_0:notes"/>
          <p:cNvSpPr txBox="1">
            <a:spLocks noGrp="1"/>
          </p:cNvSpPr>
          <p:nvPr>
            <p:ph type="body" idx="1"/>
          </p:nvPr>
        </p:nvSpPr>
        <p:spPr>
          <a:xfrm>
            <a:off x="927312" y="4421823"/>
            <a:ext cx="5100300" cy="4189200"/>
          </a:xfrm>
          <a:prstGeom prst="rect">
            <a:avLst/>
          </a:prstGeom>
        </p:spPr>
        <p:txBody>
          <a:bodyPr spcFirstLastPara="1" wrap="square" lIns="92925" tIns="46450" rIns="92925" bIns="4645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12924ad4ad0_0_12:notes"/>
          <p:cNvSpPr>
            <a:spLocks noGrp="1" noRot="1" noChangeAspect="1"/>
          </p:cNvSpPr>
          <p:nvPr>
            <p:ph type="sldImg" idx="2"/>
          </p:nvPr>
        </p:nvSpPr>
        <p:spPr>
          <a:xfrm>
            <a:off x="374650" y="698500"/>
            <a:ext cx="6205538"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12924ad4ad0_0_12:notes"/>
          <p:cNvSpPr txBox="1">
            <a:spLocks noGrp="1"/>
          </p:cNvSpPr>
          <p:nvPr>
            <p:ph type="body" idx="1"/>
          </p:nvPr>
        </p:nvSpPr>
        <p:spPr>
          <a:xfrm>
            <a:off x="927312" y="4421823"/>
            <a:ext cx="5100300" cy="4189200"/>
          </a:xfrm>
          <a:prstGeom prst="rect">
            <a:avLst/>
          </a:prstGeom>
        </p:spPr>
        <p:txBody>
          <a:bodyPr spcFirstLastPara="1" wrap="square" lIns="92925" tIns="46450" rIns="92925" bIns="4645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7:notes"/>
          <p:cNvSpPr txBox="1">
            <a:spLocks noGrp="1"/>
          </p:cNvSpPr>
          <p:nvPr>
            <p:ph type="body" idx="1"/>
          </p:nvPr>
        </p:nvSpPr>
        <p:spPr>
          <a:xfrm>
            <a:off x="927312" y="4421823"/>
            <a:ext cx="5100215" cy="4189095"/>
          </a:xfrm>
          <a:prstGeom prst="rect">
            <a:avLst/>
          </a:prstGeom>
          <a:noFill/>
          <a:ln>
            <a:noFill/>
          </a:ln>
        </p:spPr>
        <p:txBody>
          <a:bodyPr spcFirstLastPara="1" wrap="square" lIns="92925" tIns="46450" rIns="92925" bIns="46450" anchor="t" anchorCtr="0">
            <a:noAutofit/>
          </a:bodyPr>
          <a:lstStyle/>
          <a:p>
            <a:pPr marL="0" lvl="0" indent="0" algn="l" rtl="0">
              <a:lnSpc>
                <a:spcPct val="100000"/>
              </a:lnSpc>
              <a:spcBef>
                <a:spcPts val="0"/>
              </a:spcBef>
              <a:spcAft>
                <a:spcPts val="0"/>
              </a:spcAft>
              <a:buSzPts val="1400"/>
              <a:buNone/>
            </a:pPr>
            <a:r>
              <a:rPr lang="en-US" sz="1500" u="none" dirty="0">
                <a:solidFill>
                  <a:schemeClr val="tx1">
                    <a:lumMod val="50000"/>
                  </a:schemeClr>
                </a:solidFill>
              </a:rPr>
              <a:t>Speaker notes: The Center for the Analysis of Postsecondary Readiness, or CAPR, is a research partnership between the Community College Research Center (CCRC) and MDRC. CAPR researchers have done two major randomized controlled trials on multiple measures assessment.</a:t>
            </a:r>
            <a:endParaRPr sz="1500" u="none" dirty="0">
              <a:solidFill>
                <a:schemeClr val="tx1">
                  <a:lumMod val="50000"/>
                </a:schemeClr>
              </a:solidFill>
            </a:endParaRPr>
          </a:p>
        </p:txBody>
      </p:sp>
      <p:sp>
        <p:nvSpPr>
          <p:cNvPr id="212" name="Google Shape;212;p7:notes"/>
          <p:cNvSpPr>
            <a:spLocks noGrp="1" noRot="1" noChangeAspect="1"/>
          </p:cNvSpPr>
          <p:nvPr>
            <p:ph type="sldImg" idx="2"/>
          </p:nvPr>
        </p:nvSpPr>
        <p:spPr>
          <a:xfrm>
            <a:off x="374650" y="698500"/>
            <a:ext cx="6205538" cy="3490913"/>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12920092098_0_0:notes"/>
          <p:cNvSpPr>
            <a:spLocks noGrp="1" noRot="1" noChangeAspect="1"/>
          </p:cNvSpPr>
          <p:nvPr>
            <p:ph type="sldImg" idx="2"/>
          </p:nvPr>
        </p:nvSpPr>
        <p:spPr>
          <a:xfrm>
            <a:off x="374650" y="698500"/>
            <a:ext cx="6205538"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12920092098_0_0:notes"/>
          <p:cNvSpPr txBox="1">
            <a:spLocks noGrp="1"/>
          </p:cNvSpPr>
          <p:nvPr>
            <p:ph type="body" idx="1"/>
          </p:nvPr>
        </p:nvSpPr>
        <p:spPr>
          <a:xfrm>
            <a:off x="927312" y="4421823"/>
            <a:ext cx="5100300" cy="4189200"/>
          </a:xfrm>
          <a:prstGeom prst="rect">
            <a:avLst/>
          </a:prstGeom>
        </p:spPr>
        <p:txBody>
          <a:bodyPr spcFirstLastPara="1" wrap="square" lIns="92925" tIns="46450" rIns="92925" bIns="4645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1328ac5877f_0_0:notes"/>
          <p:cNvSpPr>
            <a:spLocks noGrp="1" noRot="1" noChangeAspect="1"/>
          </p:cNvSpPr>
          <p:nvPr>
            <p:ph type="sldImg" idx="2"/>
          </p:nvPr>
        </p:nvSpPr>
        <p:spPr>
          <a:xfrm>
            <a:off x="374650" y="698500"/>
            <a:ext cx="6205538" cy="3490913"/>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83" name="Google Shape;83;g1328ac5877f_0_0:notes"/>
          <p:cNvSpPr txBox="1">
            <a:spLocks noGrp="1"/>
          </p:cNvSpPr>
          <p:nvPr>
            <p:ph type="body" idx="1"/>
          </p:nvPr>
        </p:nvSpPr>
        <p:spPr>
          <a:xfrm>
            <a:off x="927312" y="4421823"/>
            <a:ext cx="5100300" cy="4189200"/>
          </a:xfrm>
          <a:prstGeom prst="rect">
            <a:avLst/>
          </a:prstGeom>
          <a:noFill/>
          <a:ln>
            <a:noFill/>
          </a:ln>
        </p:spPr>
        <p:txBody>
          <a:bodyPr spcFirstLastPara="1" wrap="square" lIns="92925" tIns="46450" rIns="92925" bIns="46450" anchor="t" anchorCtr="0">
            <a:noAutofit/>
          </a:bodyPr>
          <a:lstStyle/>
          <a:p>
            <a:pPr marL="0" lvl="0" indent="0" algn="l" rtl="0">
              <a:lnSpc>
                <a:spcPct val="100000"/>
              </a:lnSpc>
              <a:spcBef>
                <a:spcPts val="0"/>
              </a:spcBef>
              <a:spcAft>
                <a:spcPts val="0"/>
              </a:spcAft>
              <a:buSzPts val="1400"/>
              <a:buNone/>
            </a:pPr>
            <a:endParaRPr/>
          </a:p>
        </p:txBody>
      </p:sp>
      <p:sp>
        <p:nvSpPr>
          <p:cNvPr id="84" name="Google Shape;84;g1328ac5877f_0_0: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100"/>
              <a:buFont typeface="Helvetica Neue"/>
              <a:buNone/>
            </a:pPr>
            <a:fld id="{00000000-1234-1234-1234-123412341234}" type="slidenum">
              <a:rPr lang="en-US" sz="1100" u="none" strike="noStrike" cap="none">
                <a:solidFill>
                  <a:srgbClr val="000000"/>
                </a:solidFill>
                <a:latin typeface="Tahoma" panose="020B0604030504040204" pitchFamily="34" charset="0"/>
                <a:ea typeface="Tahoma" panose="020B0604030504040204" pitchFamily="34" charset="0"/>
                <a:cs typeface="Tahoma" panose="020B0604030504040204" pitchFamily="34" charset="0"/>
                <a:sym typeface="Helvetica Neue"/>
              </a:rPr>
              <a:t>4</a:t>
            </a:fld>
            <a:endParaRPr sz="1100" u="none" strike="noStrike" cap="none" dirty="0">
              <a:solidFill>
                <a:srgbClr val="000000"/>
              </a:solidFill>
              <a:latin typeface="Tahoma" panose="020B0604030504040204" pitchFamily="34" charset="0"/>
              <a:ea typeface="Tahoma" panose="020B0604030504040204" pitchFamily="34" charset="0"/>
              <a:cs typeface="Tahoma" panose="020B0604030504040204" pitchFamily="34" charset="0"/>
              <a:sym typeface="Helvetica Neue"/>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122a7c15dd8_2_269:notes"/>
          <p:cNvSpPr>
            <a:spLocks noGrp="1" noRot="1" noChangeAspect="1"/>
          </p:cNvSpPr>
          <p:nvPr>
            <p:ph type="sldImg" idx="2"/>
          </p:nvPr>
        </p:nvSpPr>
        <p:spPr>
          <a:xfrm>
            <a:off x="374650" y="698500"/>
            <a:ext cx="6205538"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 name="Google Shape;226;g122a7c15dd8_2_269:notes"/>
          <p:cNvSpPr txBox="1">
            <a:spLocks noGrp="1"/>
          </p:cNvSpPr>
          <p:nvPr>
            <p:ph type="body" idx="1"/>
          </p:nvPr>
        </p:nvSpPr>
        <p:spPr>
          <a:xfrm>
            <a:off x="927312" y="4421823"/>
            <a:ext cx="5100300" cy="4189200"/>
          </a:xfrm>
          <a:prstGeom prst="rect">
            <a:avLst/>
          </a:prstGeom>
        </p:spPr>
        <p:txBody>
          <a:bodyPr spcFirstLastPara="1" wrap="square" lIns="92925" tIns="46450" rIns="92925" bIns="46450" anchor="t" anchorCtr="0">
            <a:noAutofit/>
          </a:bodyPr>
          <a:lstStyle/>
          <a:p>
            <a:pPr marL="0" lvl="0" indent="0" algn="l" rtl="0">
              <a:spcBef>
                <a:spcPts val="0"/>
              </a:spcBef>
              <a:spcAft>
                <a:spcPts val="0"/>
              </a:spcAft>
              <a:buNone/>
            </a:pPr>
            <a:r>
              <a:rPr lang="en-US" sz="1500"/>
              <a:t>Speaker notes: The results from New York led to the recommendation that multiple measures systems </a:t>
            </a:r>
            <a:r>
              <a:rPr lang="en-US" sz="15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3"/>
                  </a:ext>
                </a:extLst>
              </a:rPr>
              <a:t>should </a:t>
            </a:r>
            <a:r>
              <a:rPr lang="en-US" sz="1500"/>
              <a:t>only bump students up.</a:t>
            </a:r>
            <a:endParaRPr sz="15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8:notes"/>
          <p:cNvSpPr txBox="1">
            <a:spLocks noGrp="1"/>
          </p:cNvSpPr>
          <p:nvPr>
            <p:ph type="body" idx="1"/>
          </p:nvPr>
        </p:nvSpPr>
        <p:spPr>
          <a:xfrm>
            <a:off x="927312" y="4421823"/>
            <a:ext cx="5100215" cy="4189095"/>
          </a:xfrm>
          <a:prstGeom prst="rect">
            <a:avLst/>
          </a:prstGeom>
          <a:noFill/>
          <a:ln>
            <a:noFill/>
          </a:ln>
        </p:spPr>
        <p:txBody>
          <a:bodyPr spcFirstLastPara="1" wrap="square" lIns="92925" tIns="46450" rIns="92925" bIns="46450" anchor="t" anchorCtr="0">
            <a:noAutofit/>
          </a:bodyPr>
          <a:lstStyle/>
          <a:p>
            <a:pPr marL="0" lvl="0" indent="0" algn="l" rtl="0">
              <a:lnSpc>
                <a:spcPct val="100000"/>
              </a:lnSpc>
              <a:spcBef>
                <a:spcPts val="0"/>
              </a:spcBef>
              <a:spcAft>
                <a:spcPts val="0"/>
              </a:spcAft>
              <a:buSzPts val="1400"/>
              <a:buNone/>
            </a:pPr>
            <a:endParaRPr/>
          </a:p>
        </p:txBody>
      </p:sp>
      <p:sp>
        <p:nvSpPr>
          <p:cNvPr id="122" name="Google Shape;122;p8:notes"/>
          <p:cNvSpPr>
            <a:spLocks noGrp="1" noRot="1" noChangeAspect="1"/>
          </p:cNvSpPr>
          <p:nvPr>
            <p:ph type="sldImg" idx="2"/>
          </p:nvPr>
        </p:nvSpPr>
        <p:spPr>
          <a:xfrm>
            <a:off x="374650" y="698500"/>
            <a:ext cx="6205538" cy="3490913"/>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126972bffff_0_412:notes"/>
          <p:cNvSpPr>
            <a:spLocks noGrp="1" noRot="1" noChangeAspect="1"/>
          </p:cNvSpPr>
          <p:nvPr>
            <p:ph type="sldImg" idx="2"/>
          </p:nvPr>
        </p:nvSpPr>
        <p:spPr>
          <a:xfrm>
            <a:off x="374650" y="698500"/>
            <a:ext cx="6205538"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 name="Google Shape;241;g126972bffff_0_412:notes"/>
          <p:cNvSpPr txBox="1">
            <a:spLocks noGrp="1"/>
          </p:cNvSpPr>
          <p:nvPr>
            <p:ph type="body" idx="1"/>
          </p:nvPr>
        </p:nvSpPr>
        <p:spPr>
          <a:xfrm>
            <a:off x="927312" y="4421823"/>
            <a:ext cx="5100300" cy="4189200"/>
          </a:xfrm>
          <a:prstGeom prst="rect">
            <a:avLst/>
          </a:prstGeom>
        </p:spPr>
        <p:txBody>
          <a:bodyPr spcFirstLastPara="1" wrap="square" lIns="92925" tIns="46450" rIns="92925" bIns="46450" anchor="t" anchorCtr="0">
            <a:noAutofit/>
          </a:bodyPr>
          <a:lstStyle/>
          <a:p>
            <a:pPr marL="0" lvl="0" indent="0" algn="l" rtl="0">
              <a:spcBef>
                <a:spcPts val="0"/>
              </a:spcBef>
              <a:spcAft>
                <a:spcPts val="0"/>
              </a:spcAft>
              <a:buNone/>
            </a:pPr>
            <a:endParaRPr sz="15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126972bffff_0_442:notes"/>
          <p:cNvSpPr txBox="1">
            <a:spLocks noGrp="1"/>
          </p:cNvSpPr>
          <p:nvPr>
            <p:ph type="body" idx="1"/>
          </p:nvPr>
        </p:nvSpPr>
        <p:spPr>
          <a:xfrm>
            <a:off x="927312" y="4421823"/>
            <a:ext cx="5100300" cy="4189200"/>
          </a:xfrm>
          <a:prstGeom prst="rect">
            <a:avLst/>
          </a:prstGeom>
        </p:spPr>
        <p:txBody>
          <a:bodyPr spcFirstLastPara="1" wrap="square" lIns="92925" tIns="46450" rIns="92925" bIns="46450" anchor="t" anchorCtr="0">
            <a:noAutofit/>
          </a:bodyPr>
          <a:lstStyle/>
          <a:p>
            <a:pPr marL="0" lvl="0" indent="0" algn="l" rtl="0">
              <a:spcBef>
                <a:spcPts val="0"/>
              </a:spcBef>
              <a:spcAft>
                <a:spcPts val="0"/>
              </a:spcAft>
              <a:buNone/>
            </a:pPr>
            <a:endParaRPr/>
          </a:p>
        </p:txBody>
      </p:sp>
      <p:sp>
        <p:nvSpPr>
          <p:cNvPr id="249" name="Google Shape;249;g126972bffff_0_442:notes"/>
          <p:cNvSpPr>
            <a:spLocks noGrp="1" noRot="1" noChangeAspect="1"/>
          </p:cNvSpPr>
          <p:nvPr>
            <p:ph type="sldImg" idx="2"/>
          </p:nvPr>
        </p:nvSpPr>
        <p:spPr>
          <a:xfrm>
            <a:off x="374650" y="698500"/>
            <a:ext cx="6205538"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9:notes"/>
          <p:cNvSpPr txBox="1">
            <a:spLocks noGrp="1"/>
          </p:cNvSpPr>
          <p:nvPr>
            <p:ph type="body" idx="1"/>
          </p:nvPr>
        </p:nvSpPr>
        <p:spPr>
          <a:xfrm>
            <a:off x="927312" y="4421823"/>
            <a:ext cx="5100215" cy="4189095"/>
          </a:xfrm>
          <a:prstGeom prst="rect">
            <a:avLst/>
          </a:prstGeom>
          <a:noFill/>
          <a:ln>
            <a:noFill/>
          </a:ln>
        </p:spPr>
        <p:txBody>
          <a:bodyPr spcFirstLastPara="1" wrap="square" lIns="92925" tIns="46450" rIns="92925" bIns="46450" anchor="t" anchorCtr="0">
            <a:noAutofit/>
          </a:bodyPr>
          <a:lstStyle/>
          <a:p>
            <a:pPr marL="0" lvl="0" indent="0" algn="l" rtl="0">
              <a:lnSpc>
                <a:spcPct val="100000"/>
              </a:lnSpc>
              <a:spcBef>
                <a:spcPts val="0"/>
              </a:spcBef>
              <a:spcAft>
                <a:spcPts val="0"/>
              </a:spcAft>
              <a:buSzPts val="1400"/>
              <a:buNone/>
            </a:pPr>
            <a:endParaRPr/>
          </a:p>
        </p:txBody>
      </p:sp>
      <p:sp>
        <p:nvSpPr>
          <p:cNvPr id="256" name="Google Shape;256;p9:notes"/>
          <p:cNvSpPr>
            <a:spLocks noGrp="1" noRot="1" noChangeAspect="1"/>
          </p:cNvSpPr>
          <p:nvPr>
            <p:ph type="sldImg" idx="2"/>
          </p:nvPr>
        </p:nvSpPr>
        <p:spPr>
          <a:xfrm>
            <a:off x="374650" y="698500"/>
            <a:ext cx="6205538" cy="3490913"/>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12caa79a555_0_3:notes"/>
          <p:cNvSpPr>
            <a:spLocks noGrp="1" noRot="1" noChangeAspect="1"/>
          </p:cNvSpPr>
          <p:nvPr>
            <p:ph type="sldImg" idx="2"/>
          </p:nvPr>
        </p:nvSpPr>
        <p:spPr>
          <a:xfrm>
            <a:off x="374650" y="698500"/>
            <a:ext cx="6205538"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3" name="Google Shape;263;g12caa79a555_0_3:notes"/>
          <p:cNvSpPr txBox="1">
            <a:spLocks noGrp="1"/>
          </p:cNvSpPr>
          <p:nvPr>
            <p:ph type="body" idx="1"/>
          </p:nvPr>
        </p:nvSpPr>
        <p:spPr>
          <a:xfrm>
            <a:off x="927312" y="4421823"/>
            <a:ext cx="5100300" cy="4189200"/>
          </a:xfrm>
          <a:prstGeom prst="rect">
            <a:avLst/>
          </a:prstGeom>
        </p:spPr>
        <p:txBody>
          <a:bodyPr spcFirstLastPara="1" wrap="square" lIns="92925" tIns="46450" rIns="92925" bIns="4645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12924ad4ad0_0_6:notes"/>
          <p:cNvSpPr>
            <a:spLocks noGrp="1" noRot="1" noChangeAspect="1"/>
          </p:cNvSpPr>
          <p:nvPr>
            <p:ph type="sldImg" idx="2"/>
          </p:nvPr>
        </p:nvSpPr>
        <p:spPr>
          <a:xfrm>
            <a:off x="374650" y="698500"/>
            <a:ext cx="6205538"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9" name="Google Shape;269;g12924ad4ad0_0_6:notes"/>
          <p:cNvSpPr txBox="1">
            <a:spLocks noGrp="1"/>
          </p:cNvSpPr>
          <p:nvPr>
            <p:ph type="body" idx="1"/>
          </p:nvPr>
        </p:nvSpPr>
        <p:spPr>
          <a:xfrm>
            <a:off x="927312" y="4421823"/>
            <a:ext cx="5100300" cy="4189200"/>
          </a:xfrm>
          <a:prstGeom prst="rect">
            <a:avLst/>
          </a:prstGeom>
        </p:spPr>
        <p:txBody>
          <a:bodyPr spcFirstLastPara="1" wrap="square" lIns="92925" tIns="46450" rIns="92925" bIns="4645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126972bffff_0_430:notes"/>
          <p:cNvSpPr>
            <a:spLocks noGrp="1" noRot="1" noChangeAspect="1"/>
          </p:cNvSpPr>
          <p:nvPr>
            <p:ph type="sldImg" idx="2"/>
          </p:nvPr>
        </p:nvSpPr>
        <p:spPr>
          <a:xfrm>
            <a:off x="374650" y="698500"/>
            <a:ext cx="6205538"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 name="Google Shape;275;g126972bffff_0_430:notes"/>
          <p:cNvSpPr txBox="1">
            <a:spLocks noGrp="1"/>
          </p:cNvSpPr>
          <p:nvPr>
            <p:ph type="body" idx="1"/>
          </p:nvPr>
        </p:nvSpPr>
        <p:spPr>
          <a:xfrm>
            <a:off x="927312" y="4421823"/>
            <a:ext cx="5100300" cy="4189200"/>
          </a:xfrm>
          <a:prstGeom prst="rect">
            <a:avLst/>
          </a:prstGeom>
        </p:spPr>
        <p:txBody>
          <a:bodyPr spcFirstLastPara="1" wrap="square" lIns="92925" tIns="46450" rIns="92925" bIns="46450" anchor="t" anchorCtr="0">
            <a:noAutofit/>
          </a:bodyPr>
          <a:lstStyle/>
          <a:p>
            <a:pPr marL="0" lvl="0" indent="0" algn="l" rtl="0">
              <a:spcBef>
                <a:spcPts val="0"/>
              </a:spcBef>
              <a:spcAft>
                <a:spcPts val="0"/>
              </a:spcAft>
              <a:buNone/>
            </a:pPr>
            <a:r>
              <a:rPr lang="en-US" sz="1500"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1"/>
                  </a:ext>
                </a:extLst>
              </a:rPr>
              <a:t>Instructions: On this and subsequent slides, put:</a:t>
            </a:r>
          </a:p>
          <a:p>
            <a:pPr marL="0" lvl="0" indent="0" algn="l" rtl="0">
              <a:spcBef>
                <a:spcPts val="0"/>
              </a:spcBef>
              <a:spcAft>
                <a:spcPts val="0"/>
              </a:spcAft>
              <a:buNone/>
            </a:pPr>
            <a:endParaRPr lang="en-US" sz="1500"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1"/>
                </a:ext>
              </a:extLst>
            </a:endParaRPr>
          </a:p>
          <a:p>
            <a:pPr marL="342900" lvl="0" indent="-342900" algn="l" rtl="0">
              <a:spcBef>
                <a:spcPts val="0"/>
              </a:spcBef>
              <a:spcAft>
                <a:spcPts val="0"/>
              </a:spcAft>
              <a:buFont typeface="+mj-lt"/>
              <a:buAutoNum type="arabicPeriod"/>
            </a:pPr>
            <a:r>
              <a:rPr lang="en-US" sz="1500"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1"/>
                  </a:ext>
                </a:extLst>
              </a:rPr>
              <a:t>The percentage of all testing students enrolling in college-level math and English courses within three semesters; Demographic breakdowns of these percentages.</a:t>
            </a:r>
          </a:p>
          <a:p>
            <a:pPr marL="342900" lvl="0" indent="-342900" algn="l" rtl="0">
              <a:spcBef>
                <a:spcPts val="0"/>
              </a:spcBef>
              <a:spcAft>
                <a:spcPts val="0"/>
              </a:spcAft>
              <a:buFont typeface="+mj-lt"/>
              <a:buAutoNum type="arabicPeriod"/>
            </a:pPr>
            <a:r>
              <a:rPr lang="en-US" sz="1500"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1"/>
                  </a:ext>
                </a:extLst>
              </a:rPr>
              <a:t>The percentage of students placed in college-level math and English courses that complete with a C or higher within three semesters.</a:t>
            </a:r>
          </a:p>
          <a:p>
            <a:pPr marL="342900" lvl="0" indent="-342900" algn="l" rtl="0">
              <a:spcBef>
                <a:spcPts val="0"/>
              </a:spcBef>
              <a:spcAft>
                <a:spcPts val="0"/>
              </a:spcAft>
              <a:buFont typeface="+mj-lt"/>
              <a:buAutoNum type="arabicPeriod"/>
            </a:pPr>
            <a:r>
              <a:rPr lang="en-US" sz="1500"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1"/>
                  </a:ext>
                </a:extLst>
              </a:rPr>
              <a:t>The percentage of students placed in developmental math and English courses that complete college-level math and English with a C or higher within three semesters.</a:t>
            </a:r>
          </a:p>
          <a:p>
            <a:pPr marL="342900" lvl="0" indent="-342900" algn="l" rtl="0">
              <a:spcBef>
                <a:spcPts val="0"/>
              </a:spcBef>
              <a:spcAft>
                <a:spcPts val="0"/>
              </a:spcAft>
              <a:buFont typeface="+mj-lt"/>
              <a:buAutoNum type="arabicPeriod"/>
            </a:pPr>
            <a:r>
              <a:rPr lang="en-US" sz="1500"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1"/>
                  </a:ext>
                </a:extLst>
              </a:rPr>
              <a:t>Other useful analyses from the tool What to Look for In Your Institution’s Data.</a:t>
            </a:r>
            <a:endParaRPr sz="1500"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122a7c15dd8_2_277:notes"/>
          <p:cNvSpPr>
            <a:spLocks noGrp="1" noRot="1" noChangeAspect="1"/>
          </p:cNvSpPr>
          <p:nvPr>
            <p:ph type="sldImg" idx="2"/>
          </p:nvPr>
        </p:nvSpPr>
        <p:spPr>
          <a:xfrm>
            <a:off x="374650" y="698500"/>
            <a:ext cx="6205538"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 name="Google Shape;282;g122a7c15dd8_2_277:notes"/>
          <p:cNvSpPr txBox="1">
            <a:spLocks noGrp="1"/>
          </p:cNvSpPr>
          <p:nvPr>
            <p:ph type="body" idx="1"/>
          </p:nvPr>
        </p:nvSpPr>
        <p:spPr>
          <a:xfrm>
            <a:off x="927312" y="4421823"/>
            <a:ext cx="5100300" cy="4189200"/>
          </a:xfrm>
          <a:prstGeom prst="rect">
            <a:avLst/>
          </a:prstGeom>
        </p:spPr>
        <p:txBody>
          <a:bodyPr spcFirstLastPara="1" wrap="square" lIns="92925" tIns="46450" rIns="92925" bIns="46450" anchor="t" anchorCtr="0">
            <a:noAutofit/>
          </a:bodyPr>
          <a:lstStyle/>
          <a:p>
            <a:pPr marL="0" lvl="0" indent="0" algn="l" rtl="0">
              <a:spcBef>
                <a:spcPts val="0"/>
              </a:spcBef>
              <a:spcAft>
                <a:spcPts val="0"/>
              </a:spcAft>
              <a:buNone/>
            </a:pPr>
            <a:r>
              <a:rPr lang="en-US" sz="1500"/>
              <a:t>Instructions: Customize this slide to explain what happens next at your college and what you know about the timing.</a:t>
            </a:r>
            <a:endParaRPr sz="150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g126972bffff_0_603:notes"/>
          <p:cNvSpPr>
            <a:spLocks noGrp="1" noRot="1" noChangeAspect="1"/>
          </p:cNvSpPr>
          <p:nvPr>
            <p:ph type="sldImg" idx="2"/>
          </p:nvPr>
        </p:nvSpPr>
        <p:spPr>
          <a:xfrm>
            <a:off x="374650" y="698500"/>
            <a:ext cx="6205538"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8" name="Google Shape;288;g126972bffff_0_603:notes"/>
          <p:cNvSpPr txBox="1">
            <a:spLocks noGrp="1"/>
          </p:cNvSpPr>
          <p:nvPr>
            <p:ph type="body" idx="1"/>
          </p:nvPr>
        </p:nvSpPr>
        <p:spPr>
          <a:xfrm>
            <a:off x="927312" y="4421823"/>
            <a:ext cx="5100300" cy="4189200"/>
          </a:xfrm>
          <a:prstGeom prst="rect">
            <a:avLst/>
          </a:prstGeom>
        </p:spPr>
        <p:txBody>
          <a:bodyPr spcFirstLastPara="1" wrap="square" lIns="92925" tIns="46450" rIns="92925" bIns="46450" anchor="t" anchorCtr="0">
            <a:noAutofit/>
          </a:bodyPr>
          <a:lstStyle/>
          <a:p>
            <a:pPr marL="0" lvl="0" indent="0" algn="l" rtl="0">
              <a:spcBef>
                <a:spcPts val="0"/>
              </a:spcBef>
              <a:spcAft>
                <a:spcPts val="0"/>
              </a:spcAft>
              <a:buNone/>
            </a:pPr>
            <a:endParaRPr sz="18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1328ac5877f_0_76:notes"/>
          <p:cNvSpPr>
            <a:spLocks noGrp="1" noRot="1" noChangeAspect="1"/>
          </p:cNvSpPr>
          <p:nvPr>
            <p:ph type="sldImg" idx="2"/>
          </p:nvPr>
        </p:nvSpPr>
        <p:spPr>
          <a:xfrm>
            <a:off x="374650" y="698500"/>
            <a:ext cx="6205538" cy="3490913"/>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1" name="Google Shape;91;g1328ac5877f_0_76:notes"/>
          <p:cNvSpPr txBox="1">
            <a:spLocks noGrp="1"/>
          </p:cNvSpPr>
          <p:nvPr>
            <p:ph type="body" idx="1"/>
          </p:nvPr>
        </p:nvSpPr>
        <p:spPr>
          <a:xfrm>
            <a:off x="927312" y="4421823"/>
            <a:ext cx="5100300" cy="4189200"/>
          </a:xfrm>
          <a:prstGeom prst="rect">
            <a:avLst/>
          </a:prstGeom>
          <a:noFill/>
          <a:ln>
            <a:noFill/>
          </a:ln>
        </p:spPr>
        <p:txBody>
          <a:bodyPr spcFirstLastPara="1" wrap="square" lIns="92925" tIns="46450" rIns="92925" bIns="46450" anchor="t" anchorCtr="0">
            <a:noAutofit/>
          </a:bodyPr>
          <a:lstStyle/>
          <a:p>
            <a:pPr marL="0" lvl="0" indent="0" algn="l" rtl="0">
              <a:lnSpc>
                <a:spcPct val="100000"/>
              </a:lnSpc>
              <a:spcBef>
                <a:spcPts val="0"/>
              </a:spcBef>
              <a:spcAft>
                <a:spcPts val="0"/>
              </a:spcAft>
              <a:buSzPts val="1400"/>
              <a:buNone/>
            </a:pPr>
            <a:endParaRPr/>
          </a:p>
        </p:txBody>
      </p:sp>
      <p:sp>
        <p:nvSpPr>
          <p:cNvPr id="92" name="Google Shape;92;g1328ac5877f_0_76: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100"/>
              <a:buFont typeface="Helvetica Neue"/>
              <a:buNone/>
            </a:pPr>
            <a:fld id="{00000000-1234-1234-1234-123412341234}" type="slidenum">
              <a:rPr lang="en-US" sz="1100" u="none" strike="noStrike" cap="none">
                <a:solidFill>
                  <a:srgbClr val="000000"/>
                </a:solidFill>
                <a:latin typeface="Tahoma" panose="020B0604030504040204" pitchFamily="34" charset="0"/>
                <a:ea typeface="Tahoma" panose="020B0604030504040204" pitchFamily="34" charset="0"/>
                <a:cs typeface="Tahoma" panose="020B0604030504040204" pitchFamily="34" charset="0"/>
                <a:sym typeface="Helvetica Neue"/>
              </a:rPr>
              <a:t>5</a:t>
            </a:fld>
            <a:endParaRPr sz="1100" u="none" strike="noStrike" cap="none" dirty="0">
              <a:solidFill>
                <a:srgbClr val="000000"/>
              </a:solidFill>
              <a:latin typeface="Tahoma" panose="020B0604030504040204" pitchFamily="34" charset="0"/>
              <a:ea typeface="Tahoma" panose="020B0604030504040204" pitchFamily="34" charset="0"/>
              <a:cs typeface="Tahoma" panose="020B0604030504040204" pitchFamily="34" charset="0"/>
              <a:sym typeface="Helvetica Neue"/>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12b32b93d12_11_0:notes"/>
          <p:cNvSpPr>
            <a:spLocks noGrp="1" noRot="1" noChangeAspect="1"/>
          </p:cNvSpPr>
          <p:nvPr>
            <p:ph type="sldImg" idx="2"/>
          </p:nvPr>
        </p:nvSpPr>
        <p:spPr>
          <a:xfrm>
            <a:off x="374650" y="698500"/>
            <a:ext cx="6205538"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4" name="Google Shape;294;g12b32b93d12_11_0:notes"/>
          <p:cNvSpPr txBox="1">
            <a:spLocks noGrp="1"/>
          </p:cNvSpPr>
          <p:nvPr>
            <p:ph type="body" idx="1"/>
          </p:nvPr>
        </p:nvSpPr>
        <p:spPr>
          <a:xfrm>
            <a:off x="927312" y="4421823"/>
            <a:ext cx="5100300" cy="4189200"/>
          </a:xfrm>
          <a:prstGeom prst="rect">
            <a:avLst/>
          </a:prstGeom>
        </p:spPr>
        <p:txBody>
          <a:bodyPr spcFirstLastPara="1" wrap="square" lIns="92925" tIns="46450" rIns="92925" bIns="46450" anchor="t" anchorCtr="0">
            <a:noAutofit/>
          </a:bodyPr>
          <a:lstStyle/>
          <a:p>
            <a:pPr marL="0" lvl="0" indent="0" algn="l" rtl="0">
              <a:spcBef>
                <a:spcPts val="0"/>
              </a:spcBef>
              <a:spcAft>
                <a:spcPts val="0"/>
              </a:spcAft>
              <a:buClr>
                <a:schemeClr val="dk1"/>
              </a:buClr>
              <a:buSzPts val="1100"/>
              <a:buFont typeface="Arial"/>
              <a:buNone/>
            </a:pPr>
            <a:r>
              <a:rPr lang="en-US" sz="1800" dirty="0">
                <a:solidFill>
                  <a:schemeClr val="dk1"/>
                </a:solidFill>
              </a:rPr>
              <a:t>Instructions: Customize this section of the slide deck for the audience using information from the FAQs for faculty and staff and your planning discussions. </a:t>
            </a:r>
            <a:r>
              <a:rPr lang="en-US" sz="1800">
                <a:solidFill>
                  <a:schemeClr val="dk1"/>
                </a:solidFill>
              </a:rPr>
              <a:t>Tools in the Planning section of the toolkit will also help you think through changes in staff roles and processes.</a:t>
            </a:r>
            <a:endParaRPr sz="1500"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126972bffff_0_616:notes"/>
          <p:cNvSpPr>
            <a:spLocks noGrp="1" noRot="1" noChangeAspect="1"/>
          </p:cNvSpPr>
          <p:nvPr>
            <p:ph type="sldImg" idx="2"/>
          </p:nvPr>
        </p:nvSpPr>
        <p:spPr>
          <a:xfrm>
            <a:off x="374650" y="698500"/>
            <a:ext cx="6205538"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0" name="Google Shape;300;g126972bffff_0_616:notes"/>
          <p:cNvSpPr txBox="1">
            <a:spLocks noGrp="1"/>
          </p:cNvSpPr>
          <p:nvPr>
            <p:ph type="body" idx="1"/>
          </p:nvPr>
        </p:nvSpPr>
        <p:spPr>
          <a:xfrm>
            <a:off x="927312" y="4421823"/>
            <a:ext cx="5100300" cy="4189200"/>
          </a:xfrm>
          <a:prstGeom prst="rect">
            <a:avLst/>
          </a:prstGeom>
        </p:spPr>
        <p:txBody>
          <a:bodyPr spcFirstLastPara="1" wrap="square" lIns="92925" tIns="46450" rIns="92925" bIns="4645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126972bffff_0_609:notes"/>
          <p:cNvSpPr>
            <a:spLocks noGrp="1" noRot="1" noChangeAspect="1"/>
          </p:cNvSpPr>
          <p:nvPr>
            <p:ph type="sldImg" idx="2"/>
          </p:nvPr>
        </p:nvSpPr>
        <p:spPr>
          <a:xfrm>
            <a:off x="374650" y="698500"/>
            <a:ext cx="6205538"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6" name="Google Shape;306;g126972bffff_0_609:notes"/>
          <p:cNvSpPr txBox="1">
            <a:spLocks noGrp="1"/>
          </p:cNvSpPr>
          <p:nvPr>
            <p:ph type="body" idx="1"/>
          </p:nvPr>
        </p:nvSpPr>
        <p:spPr>
          <a:xfrm>
            <a:off x="927312" y="4421823"/>
            <a:ext cx="5100300" cy="4189200"/>
          </a:xfrm>
          <a:prstGeom prst="rect">
            <a:avLst/>
          </a:prstGeom>
        </p:spPr>
        <p:txBody>
          <a:bodyPr spcFirstLastPara="1" wrap="square" lIns="92925" tIns="46450" rIns="92925" bIns="4645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12924ad4ad0_0_0:notes"/>
          <p:cNvSpPr>
            <a:spLocks noGrp="1" noRot="1" noChangeAspect="1"/>
          </p:cNvSpPr>
          <p:nvPr>
            <p:ph type="sldImg" idx="2"/>
          </p:nvPr>
        </p:nvSpPr>
        <p:spPr>
          <a:xfrm>
            <a:off x="374650" y="698500"/>
            <a:ext cx="6205538"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12924ad4ad0_0_0:notes"/>
          <p:cNvSpPr txBox="1">
            <a:spLocks noGrp="1"/>
          </p:cNvSpPr>
          <p:nvPr>
            <p:ph type="body" idx="1"/>
          </p:nvPr>
        </p:nvSpPr>
        <p:spPr>
          <a:xfrm>
            <a:off x="927312" y="4421823"/>
            <a:ext cx="5100300" cy="4189200"/>
          </a:xfrm>
          <a:prstGeom prst="rect">
            <a:avLst/>
          </a:prstGeom>
        </p:spPr>
        <p:txBody>
          <a:bodyPr spcFirstLastPara="1" wrap="square" lIns="92925" tIns="46450" rIns="92925" bIns="4645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1328ac5877f_0_153:notes"/>
          <p:cNvSpPr txBox="1">
            <a:spLocks noGrp="1"/>
          </p:cNvSpPr>
          <p:nvPr>
            <p:ph type="body" idx="1"/>
          </p:nvPr>
        </p:nvSpPr>
        <p:spPr>
          <a:xfrm>
            <a:off x="927312" y="4421823"/>
            <a:ext cx="5100300" cy="4189200"/>
          </a:xfrm>
          <a:prstGeom prst="rect">
            <a:avLst/>
          </a:prstGeom>
          <a:noFill/>
          <a:ln>
            <a:noFill/>
          </a:ln>
        </p:spPr>
        <p:txBody>
          <a:bodyPr spcFirstLastPara="1" wrap="square" lIns="92925" tIns="46450" rIns="92925" bIns="46450" anchor="t" anchorCtr="0">
            <a:noAutofit/>
          </a:bodyPr>
          <a:lstStyle/>
          <a:p>
            <a:pPr marL="0" lvl="0" indent="0" algn="l" rtl="0">
              <a:lnSpc>
                <a:spcPct val="100000"/>
              </a:lnSpc>
              <a:spcBef>
                <a:spcPts val="0"/>
              </a:spcBef>
              <a:spcAft>
                <a:spcPts val="0"/>
              </a:spcAft>
              <a:buSzPts val="1400"/>
              <a:buNone/>
            </a:pPr>
            <a:endParaRPr/>
          </a:p>
        </p:txBody>
      </p:sp>
      <p:sp>
        <p:nvSpPr>
          <p:cNvPr id="106" name="Google Shape;106;g1328ac5877f_0_153:notes"/>
          <p:cNvSpPr>
            <a:spLocks noGrp="1" noRot="1" noChangeAspect="1"/>
          </p:cNvSpPr>
          <p:nvPr>
            <p:ph type="sldImg" idx="2"/>
          </p:nvPr>
        </p:nvSpPr>
        <p:spPr>
          <a:xfrm>
            <a:off x="374650" y="698500"/>
            <a:ext cx="6205538" cy="3490913"/>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143bc9b0b37_1_0:notes"/>
          <p:cNvSpPr>
            <a:spLocks noGrp="1" noRot="1" noChangeAspect="1"/>
          </p:cNvSpPr>
          <p:nvPr>
            <p:ph type="sldImg" idx="2"/>
          </p:nvPr>
        </p:nvSpPr>
        <p:spPr>
          <a:xfrm>
            <a:off x="374650" y="698500"/>
            <a:ext cx="6205538"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143bc9b0b37_1_0:notes"/>
          <p:cNvSpPr txBox="1">
            <a:spLocks noGrp="1"/>
          </p:cNvSpPr>
          <p:nvPr>
            <p:ph type="body" idx="1"/>
          </p:nvPr>
        </p:nvSpPr>
        <p:spPr>
          <a:xfrm>
            <a:off x="927312" y="4421823"/>
            <a:ext cx="5100300" cy="4189200"/>
          </a:xfrm>
          <a:prstGeom prst="rect">
            <a:avLst/>
          </a:prstGeom>
        </p:spPr>
        <p:txBody>
          <a:bodyPr spcFirstLastPara="1" wrap="square" lIns="92925" tIns="46450" rIns="92925" bIns="4645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1328ac5877f_0_380:notes"/>
          <p:cNvSpPr txBox="1">
            <a:spLocks noGrp="1"/>
          </p:cNvSpPr>
          <p:nvPr>
            <p:ph type="body" idx="1"/>
          </p:nvPr>
        </p:nvSpPr>
        <p:spPr>
          <a:xfrm>
            <a:off x="927312" y="4421823"/>
            <a:ext cx="5100300" cy="4189200"/>
          </a:xfrm>
          <a:prstGeom prst="rect">
            <a:avLst/>
          </a:prstGeom>
          <a:noFill/>
          <a:ln>
            <a:noFill/>
          </a:ln>
        </p:spPr>
        <p:txBody>
          <a:bodyPr spcFirstLastPara="1" wrap="square" lIns="92925" tIns="46450" rIns="92925" bIns="46450" anchor="t" anchorCtr="0">
            <a:noAutofit/>
          </a:bodyPr>
          <a:lstStyle/>
          <a:p>
            <a:pPr marL="0" lvl="0" indent="0" algn="l" rtl="0">
              <a:lnSpc>
                <a:spcPct val="100000"/>
              </a:lnSpc>
              <a:spcBef>
                <a:spcPts val="0"/>
              </a:spcBef>
              <a:spcAft>
                <a:spcPts val="0"/>
              </a:spcAft>
              <a:buSzPts val="1400"/>
              <a:buNone/>
            </a:pPr>
            <a:endParaRPr/>
          </a:p>
        </p:txBody>
      </p:sp>
      <p:sp>
        <p:nvSpPr>
          <p:cNvPr id="128" name="Google Shape;128;g1328ac5877f_0_380:notes"/>
          <p:cNvSpPr>
            <a:spLocks noGrp="1" noRot="1" noChangeAspect="1"/>
          </p:cNvSpPr>
          <p:nvPr>
            <p:ph type="sldImg" idx="2"/>
          </p:nvPr>
        </p:nvSpPr>
        <p:spPr>
          <a:xfrm>
            <a:off x="374650" y="698500"/>
            <a:ext cx="6205538" cy="3490913"/>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1328ac5877f_0_455:notes"/>
          <p:cNvSpPr>
            <a:spLocks noGrp="1" noRot="1" noChangeAspect="1"/>
          </p:cNvSpPr>
          <p:nvPr>
            <p:ph type="sldImg" idx="2"/>
          </p:nvPr>
        </p:nvSpPr>
        <p:spPr>
          <a:xfrm>
            <a:off x="374650" y="698500"/>
            <a:ext cx="6205538" cy="3490913"/>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35" name="Google Shape;135;g1328ac5877f_0_455:notes"/>
          <p:cNvSpPr txBox="1">
            <a:spLocks noGrp="1"/>
          </p:cNvSpPr>
          <p:nvPr>
            <p:ph type="body" idx="1"/>
          </p:nvPr>
        </p:nvSpPr>
        <p:spPr>
          <a:xfrm>
            <a:off x="927312" y="4421823"/>
            <a:ext cx="5100300" cy="4189200"/>
          </a:xfrm>
          <a:prstGeom prst="rect">
            <a:avLst/>
          </a:prstGeom>
          <a:noFill/>
          <a:ln>
            <a:noFill/>
          </a:ln>
        </p:spPr>
        <p:txBody>
          <a:bodyPr spcFirstLastPara="1" wrap="square" lIns="92925" tIns="46450" rIns="92925" bIns="46450" anchor="t" anchorCtr="0">
            <a:noAutofit/>
          </a:bodyPr>
          <a:lstStyle/>
          <a:p>
            <a:pPr marL="0" lvl="0" indent="0" algn="l" rtl="0">
              <a:lnSpc>
                <a:spcPct val="100000"/>
              </a:lnSpc>
              <a:spcBef>
                <a:spcPts val="0"/>
              </a:spcBef>
              <a:spcAft>
                <a:spcPts val="0"/>
              </a:spcAft>
              <a:buSzPts val="1400"/>
              <a:buNone/>
            </a:pPr>
            <a:r>
              <a:rPr lang="en-US" sz="1500"/>
              <a:t>Speaker notes: In a corequisite developmental model, students who need extra support take college-level courses along with a learning support class, tutoring, or other supplemental instruction. Math pathways enable students to take different paths through the math curriculum so the math they learn is relevant to their course of study. </a:t>
            </a:r>
            <a:endParaRPr sz="15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126972bffff_0_424:notes"/>
          <p:cNvSpPr>
            <a:spLocks noGrp="1" noRot="1" noChangeAspect="1"/>
          </p:cNvSpPr>
          <p:nvPr>
            <p:ph type="sldImg" idx="2"/>
          </p:nvPr>
        </p:nvSpPr>
        <p:spPr>
          <a:xfrm>
            <a:off x="374650" y="698500"/>
            <a:ext cx="6205538"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126972bffff_0_424:notes"/>
          <p:cNvSpPr txBox="1">
            <a:spLocks noGrp="1"/>
          </p:cNvSpPr>
          <p:nvPr>
            <p:ph type="body" idx="1"/>
          </p:nvPr>
        </p:nvSpPr>
        <p:spPr>
          <a:xfrm>
            <a:off x="927312" y="4421823"/>
            <a:ext cx="5100300" cy="4189200"/>
          </a:xfrm>
          <a:prstGeom prst="rect">
            <a:avLst/>
          </a:prstGeom>
        </p:spPr>
        <p:txBody>
          <a:bodyPr spcFirstLastPara="1" wrap="square" lIns="92925" tIns="46450" rIns="92925" bIns="46450" anchor="t" anchorCtr="0">
            <a:noAutofit/>
          </a:bodyPr>
          <a:lstStyle/>
          <a:p>
            <a:pPr marL="0" lvl="0" indent="0" algn="l" rtl="0">
              <a:spcBef>
                <a:spcPts val="0"/>
              </a:spcBef>
              <a:spcAft>
                <a:spcPts val="0"/>
              </a:spcAft>
              <a:buNone/>
            </a:pPr>
            <a:r>
              <a:rPr lang="en-US" sz="1500"/>
              <a:t>Instructions: Customize this slide for your college. Are you responding to a state mandate? Is it a college initiative? </a:t>
            </a:r>
            <a:endParaRPr sz="150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Slide" userDrawn="1">
  <p:cSld name="Blank Slide">
    <p:spTree>
      <p:nvGrpSpPr>
        <p:cNvPr id="1" name="Shape 27"/>
        <p:cNvGrpSpPr/>
        <p:nvPr/>
      </p:nvGrpSpPr>
      <p:grpSpPr>
        <a:xfrm>
          <a:off x="0" y="0"/>
          <a:ext cx="0" cy="0"/>
          <a:chOff x="0" y="0"/>
          <a:chExt cx="0" cy="0"/>
        </a:xfrm>
      </p:grpSpPr>
      <p:pic>
        <p:nvPicPr>
          <p:cNvPr id="28" name="Google Shape;28;p15"/>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4727495" y="0"/>
            <a:ext cx="2612768" cy="9753600"/>
          </a:xfrm>
          <a:prstGeom prst="rect">
            <a:avLst/>
          </a:prstGeom>
          <a:noFill/>
          <a:ln>
            <a:noFill/>
          </a:ln>
        </p:spPr>
      </p:pic>
      <p:sp>
        <p:nvSpPr>
          <p:cNvPr id="2" name="Picture Placeholder 4">
            <a:extLst>
              <a:ext uri="{FF2B5EF4-FFF2-40B4-BE49-F238E27FC236}">
                <a16:creationId xmlns:a16="http://schemas.microsoft.com/office/drawing/2014/main" id="{13A98A28-0834-6535-856A-8F7C2344C04C}"/>
              </a:ext>
            </a:extLst>
          </p:cNvPr>
          <p:cNvSpPr>
            <a:spLocks noGrp="1"/>
          </p:cNvSpPr>
          <p:nvPr>
            <p:ph type="pic" sz="quarter" idx="10" hasCustomPrompt="1"/>
          </p:nvPr>
        </p:nvSpPr>
        <p:spPr>
          <a:xfrm>
            <a:off x="14427201" y="8229600"/>
            <a:ext cx="2413180" cy="1043556"/>
          </a:xfrm>
          <a:prstGeom prst="rect">
            <a:avLst/>
          </a:prstGeom>
        </p:spPr>
        <p:txBody>
          <a:bodyPr anchor="ctr"/>
          <a:lstStyle>
            <a:lvl1pPr marL="50800" indent="0" algn="ctr">
              <a:buNone/>
              <a:defRPr>
                <a:latin typeface="Tahoma" panose="020B0604030504040204" pitchFamily="34" charset="0"/>
                <a:ea typeface="Tahoma" panose="020B0604030504040204" pitchFamily="34" charset="0"/>
                <a:cs typeface="Tahoma" panose="020B0604030504040204" pitchFamily="34" charset="0"/>
              </a:defRPr>
            </a:lvl1pPr>
          </a:lstStyle>
          <a:p>
            <a:r>
              <a:rPr lang="en-US" dirty="0"/>
              <a:t>Insert your logo here</a:t>
            </a:r>
          </a:p>
        </p:txBody>
      </p:sp>
      <p:sp>
        <p:nvSpPr>
          <p:cNvPr id="3" name="Google Shape;10;p11">
            <a:extLst>
              <a:ext uri="{FF2B5EF4-FFF2-40B4-BE49-F238E27FC236}">
                <a16:creationId xmlns:a16="http://schemas.microsoft.com/office/drawing/2014/main" id="{35B96EAD-B34E-B1DB-4438-0D9C9392B53C}"/>
              </a:ext>
            </a:extLst>
          </p:cNvPr>
          <p:cNvSpPr txBox="1">
            <a:spLocks noGrp="1"/>
          </p:cNvSpPr>
          <p:nvPr>
            <p:ph type="ctrTitle"/>
          </p:nvPr>
        </p:nvSpPr>
        <p:spPr>
          <a:xfrm>
            <a:off x="840692" y="2282051"/>
            <a:ext cx="7747761" cy="4886007"/>
          </a:xfrm>
          <a:prstGeom prst="rect">
            <a:avLst/>
          </a:prstGeom>
          <a:noFill/>
          <a:ln>
            <a:noFill/>
          </a:ln>
        </p:spPr>
        <p:txBody>
          <a:bodyPr spcFirstLastPara="1" wrap="square" lIns="91440" tIns="91425" rIns="91425" bIns="91425" anchor="ctr" anchorCtr="0">
            <a:noAutofit/>
          </a:bodyPr>
          <a:lstStyle>
            <a:lvl1pPr marR="0" lvl="0" algn="l">
              <a:lnSpc>
                <a:spcPct val="90000"/>
              </a:lnSpc>
              <a:spcBef>
                <a:spcPts val="0"/>
              </a:spcBef>
              <a:spcAft>
                <a:spcPts val="0"/>
              </a:spcAft>
              <a:buClr>
                <a:schemeClr val="dk1"/>
              </a:buClr>
              <a:buSzPts val="4400"/>
              <a:buFont typeface="Arial"/>
              <a:buNone/>
              <a:defRPr sz="8344" b="1" i="0" u="none" strike="noStrike" cap="none">
                <a:solidFill>
                  <a:schemeClr val="tx1"/>
                </a:solidFill>
                <a:latin typeface="Tahoma"/>
                <a:ea typeface="Tahoma"/>
                <a:cs typeface="Tahoma"/>
                <a:sym typeface="Tahoma"/>
              </a:defRPr>
            </a:lvl1pPr>
            <a:lvl2pPr lvl="1" algn="l">
              <a:lnSpc>
                <a:spcPct val="100000"/>
              </a:lnSpc>
              <a:spcBef>
                <a:spcPts val="0"/>
              </a:spcBef>
              <a:spcAft>
                <a:spcPts val="0"/>
              </a:spcAft>
              <a:buSzPts val="1400"/>
              <a:buNone/>
              <a:defRPr sz="3414"/>
            </a:lvl2pPr>
            <a:lvl3pPr lvl="2" algn="l">
              <a:lnSpc>
                <a:spcPct val="100000"/>
              </a:lnSpc>
              <a:spcBef>
                <a:spcPts val="0"/>
              </a:spcBef>
              <a:spcAft>
                <a:spcPts val="0"/>
              </a:spcAft>
              <a:buSzPts val="1400"/>
              <a:buNone/>
              <a:defRPr sz="3414"/>
            </a:lvl3pPr>
            <a:lvl4pPr lvl="3" algn="l">
              <a:lnSpc>
                <a:spcPct val="100000"/>
              </a:lnSpc>
              <a:spcBef>
                <a:spcPts val="0"/>
              </a:spcBef>
              <a:spcAft>
                <a:spcPts val="0"/>
              </a:spcAft>
              <a:buSzPts val="1400"/>
              <a:buNone/>
              <a:defRPr sz="3414"/>
            </a:lvl4pPr>
            <a:lvl5pPr lvl="4" algn="l">
              <a:lnSpc>
                <a:spcPct val="100000"/>
              </a:lnSpc>
              <a:spcBef>
                <a:spcPts val="0"/>
              </a:spcBef>
              <a:spcAft>
                <a:spcPts val="0"/>
              </a:spcAft>
              <a:buSzPts val="1400"/>
              <a:buNone/>
              <a:defRPr sz="3414"/>
            </a:lvl5pPr>
            <a:lvl6pPr lvl="5" algn="l">
              <a:lnSpc>
                <a:spcPct val="100000"/>
              </a:lnSpc>
              <a:spcBef>
                <a:spcPts val="0"/>
              </a:spcBef>
              <a:spcAft>
                <a:spcPts val="0"/>
              </a:spcAft>
              <a:buSzPts val="1400"/>
              <a:buNone/>
              <a:defRPr sz="3414"/>
            </a:lvl6pPr>
            <a:lvl7pPr lvl="6" algn="l">
              <a:lnSpc>
                <a:spcPct val="100000"/>
              </a:lnSpc>
              <a:spcBef>
                <a:spcPts val="0"/>
              </a:spcBef>
              <a:spcAft>
                <a:spcPts val="0"/>
              </a:spcAft>
              <a:buSzPts val="1400"/>
              <a:buNone/>
              <a:defRPr sz="3414"/>
            </a:lvl7pPr>
            <a:lvl8pPr lvl="7" algn="l">
              <a:lnSpc>
                <a:spcPct val="100000"/>
              </a:lnSpc>
              <a:spcBef>
                <a:spcPts val="0"/>
              </a:spcBef>
              <a:spcAft>
                <a:spcPts val="0"/>
              </a:spcAft>
              <a:buSzPts val="1400"/>
              <a:buNone/>
              <a:defRPr sz="3414"/>
            </a:lvl8pPr>
            <a:lvl9pPr lvl="8" algn="l">
              <a:lnSpc>
                <a:spcPct val="100000"/>
              </a:lnSpc>
              <a:spcBef>
                <a:spcPts val="0"/>
              </a:spcBef>
              <a:spcAft>
                <a:spcPts val="0"/>
              </a:spcAft>
              <a:buSzPts val="1400"/>
              <a:buNone/>
              <a:defRPr sz="3414"/>
            </a:lvl9pPr>
          </a:lstStyle>
          <a:p>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mp; Text" userDrawn="1">
  <p:cSld name="Title &amp; Text">
    <p:spTree>
      <p:nvGrpSpPr>
        <p:cNvPr id="1" name="Shape 11"/>
        <p:cNvGrpSpPr/>
        <p:nvPr/>
      </p:nvGrpSpPr>
      <p:grpSpPr>
        <a:xfrm>
          <a:off x="0" y="0"/>
          <a:ext cx="0" cy="0"/>
          <a:chOff x="0" y="0"/>
          <a:chExt cx="0" cy="0"/>
        </a:xfrm>
      </p:grpSpPr>
      <p:pic>
        <p:nvPicPr>
          <p:cNvPr id="12" name="Google Shape;12;g122a7c15dd8_2_200"/>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4727495" y="0"/>
            <a:ext cx="2612768" cy="9753599"/>
          </a:xfrm>
          <a:prstGeom prst="rect">
            <a:avLst/>
          </a:prstGeom>
          <a:noFill/>
          <a:ln>
            <a:noFill/>
          </a:ln>
        </p:spPr>
      </p:pic>
      <p:sp>
        <p:nvSpPr>
          <p:cNvPr id="13" name="Google Shape;13;g122a7c15dd8_2_200"/>
          <p:cNvSpPr txBox="1">
            <a:spLocks noGrp="1"/>
          </p:cNvSpPr>
          <p:nvPr>
            <p:ph type="body" idx="1"/>
          </p:nvPr>
        </p:nvSpPr>
        <p:spPr>
          <a:xfrm>
            <a:off x="805862" y="9101957"/>
            <a:ext cx="12935400" cy="336600"/>
          </a:xfrm>
          <a:prstGeom prst="rect">
            <a:avLst/>
          </a:prstGeom>
          <a:noFill/>
          <a:ln>
            <a:noFill/>
          </a:ln>
        </p:spPr>
        <p:txBody>
          <a:bodyPr spcFirstLastPara="1" wrap="square" lIns="91425" tIns="91425" rIns="91425" bIns="91425" anchor="b" anchorCtr="0">
            <a:noAutofit/>
          </a:bodyPr>
          <a:lstStyle>
            <a:lvl1pPr marL="457200" lvl="0" indent="-228600" algn="l">
              <a:lnSpc>
                <a:spcPct val="90000"/>
              </a:lnSpc>
              <a:spcBef>
                <a:spcPts val="1000"/>
              </a:spcBef>
              <a:spcAft>
                <a:spcPts val="0"/>
              </a:spcAft>
              <a:buSzPts val="2800"/>
              <a:buNone/>
              <a:defRPr sz="1467">
                <a:solidFill>
                  <a:srgbClr val="58595B"/>
                </a:solidFill>
                <a:latin typeface="Tahoma"/>
                <a:ea typeface="Tahoma"/>
                <a:cs typeface="Tahoma"/>
                <a:sym typeface="Tahoma"/>
              </a:defRPr>
            </a:lvl1pPr>
            <a:lvl2pPr marL="914400" lvl="1" indent="-228600" algn="l">
              <a:lnSpc>
                <a:spcPct val="90000"/>
              </a:lnSpc>
              <a:spcBef>
                <a:spcPts val="500"/>
              </a:spcBef>
              <a:spcAft>
                <a:spcPts val="0"/>
              </a:spcAft>
              <a:buSzPts val="2400"/>
              <a:buNone/>
              <a:defRPr sz="1467">
                <a:solidFill>
                  <a:srgbClr val="58595B"/>
                </a:solidFill>
                <a:latin typeface="Tahoma"/>
                <a:ea typeface="Tahoma"/>
                <a:cs typeface="Tahoma"/>
                <a:sym typeface="Tahoma"/>
              </a:defRPr>
            </a:lvl2pPr>
            <a:lvl3pPr marL="1371600" lvl="2" indent="-228600" algn="l">
              <a:lnSpc>
                <a:spcPct val="90000"/>
              </a:lnSpc>
              <a:spcBef>
                <a:spcPts val="500"/>
              </a:spcBef>
              <a:spcAft>
                <a:spcPts val="0"/>
              </a:spcAft>
              <a:buSzPts val="2000"/>
              <a:buNone/>
              <a:defRPr sz="1467">
                <a:solidFill>
                  <a:srgbClr val="58595B"/>
                </a:solidFill>
                <a:latin typeface="Tahoma"/>
                <a:ea typeface="Tahoma"/>
                <a:cs typeface="Tahoma"/>
                <a:sym typeface="Tahoma"/>
              </a:defRPr>
            </a:lvl3pPr>
            <a:lvl4pPr marL="1828800" lvl="3" indent="-228600" algn="l">
              <a:lnSpc>
                <a:spcPct val="90000"/>
              </a:lnSpc>
              <a:spcBef>
                <a:spcPts val="500"/>
              </a:spcBef>
              <a:spcAft>
                <a:spcPts val="0"/>
              </a:spcAft>
              <a:buSzPts val="1800"/>
              <a:buNone/>
              <a:defRPr sz="1467">
                <a:solidFill>
                  <a:srgbClr val="58595B"/>
                </a:solidFill>
                <a:latin typeface="Tahoma"/>
                <a:ea typeface="Tahoma"/>
                <a:cs typeface="Tahoma"/>
                <a:sym typeface="Tahoma"/>
              </a:defRPr>
            </a:lvl4pPr>
            <a:lvl5pPr marL="2286000" lvl="4" indent="-228600" algn="l">
              <a:lnSpc>
                <a:spcPct val="90000"/>
              </a:lnSpc>
              <a:spcBef>
                <a:spcPts val="500"/>
              </a:spcBef>
              <a:spcAft>
                <a:spcPts val="0"/>
              </a:spcAft>
              <a:buSzPts val="1800"/>
              <a:buNone/>
              <a:defRPr sz="1467">
                <a:solidFill>
                  <a:srgbClr val="58595B"/>
                </a:solidFill>
                <a:latin typeface="Tahoma"/>
                <a:ea typeface="Tahoma"/>
                <a:cs typeface="Tahoma"/>
                <a:sym typeface="Tahoma"/>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15" name="Google Shape;15;g122a7c15dd8_2_200"/>
          <p:cNvSpPr txBox="1">
            <a:spLocks noGrp="1"/>
          </p:cNvSpPr>
          <p:nvPr>
            <p:ph type="title"/>
          </p:nvPr>
        </p:nvSpPr>
        <p:spPr>
          <a:xfrm>
            <a:off x="805863" y="624497"/>
            <a:ext cx="15281862" cy="1635300"/>
          </a:xfrm>
          <a:prstGeom prst="rect">
            <a:avLst/>
          </a:prstGeom>
          <a:noFill/>
          <a:ln>
            <a:noFill/>
          </a:ln>
        </p:spPr>
        <p:txBody>
          <a:bodyPr spcFirstLastPara="1" wrap="square" lIns="91425" tIns="91425" rIns="91425" bIns="91425" anchor="t" anchorCtr="0">
            <a:noAutofit/>
          </a:bodyPr>
          <a:lstStyle>
            <a:lvl1pPr marR="0" lvl="0" algn="l">
              <a:lnSpc>
                <a:spcPct val="90000"/>
              </a:lnSpc>
              <a:spcBef>
                <a:spcPts val="0"/>
              </a:spcBef>
              <a:spcAft>
                <a:spcPts val="0"/>
              </a:spcAft>
              <a:buClr>
                <a:schemeClr val="dk1"/>
              </a:buClr>
              <a:buSzPts val="1800"/>
              <a:buFont typeface="Arial"/>
              <a:buNone/>
              <a:defRPr sz="4800" b="1" i="0" u="none" strike="noStrike" cap="none">
                <a:solidFill>
                  <a:schemeClr val="dk1"/>
                </a:solidFill>
                <a:latin typeface="Tahoma"/>
                <a:ea typeface="Tahoma"/>
                <a:cs typeface="Tahoma"/>
                <a:sym typeface="Tahoma"/>
              </a:defRPr>
            </a:lvl1pPr>
            <a:lvl2pPr lvl="1">
              <a:spcBef>
                <a:spcPts val="0"/>
              </a:spcBef>
              <a:spcAft>
                <a:spcPts val="0"/>
              </a:spcAft>
              <a:buSzPts val="1400"/>
              <a:buNone/>
              <a:defRPr sz="3414"/>
            </a:lvl2pPr>
            <a:lvl3pPr lvl="2">
              <a:spcBef>
                <a:spcPts val="0"/>
              </a:spcBef>
              <a:spcAft>
                <a:spcPts val="0"/>
              </a:spcAft>
              <a:buSzPts val="1400"/>
              <a:buNone/>
              <a:defRPr sz="3414"/>
            </a:lvl3pPr>
            <a:lvl4pPr lvl="3">
              <a:spcBef>
                <a:spcPts val="0"/>
              </a:spcBef>
              <a:spcAft>
                <a:spcPts val="0"/>
              </a:spcAft>
              <a:buSzPts val="1400"/>
              <a:buNone/>
              <a:defRPr sz="3414"/>
            </a:lvl4pPr>
            <a:lvl5pPr lvl="4">
              <a:spcBef>
                <a:spcPts val="0"/>
              </a:spcBef>
              <a:spcAft>
                <a:spcPts val="0"/>
              </a:spcAft>
              <a:buSzPts val="1400"/>
              <a:buNone/>
              <a:defRPr sz="3414"/>
            </a:lvl5pPr>
            <a:lvl6pPr lvl="5">
              <a:spcBef>
                <a:spcPts val="0"/>
              </a:spcBef>
              <a:spcAft>
                <a:spcPts val="0"/>
              </a:spcAft>
              <a:buSzPts val="1400"/>
              <a:buNone/>
              <a:defRPr sz="3414"/>
            </a:lvl6pPr>
            <a:lvl7pPr lvl="6">
              <a:spcBef>
                <a:spcPts val="0"/>
              </a:spcBef>
              <a:spcAft>
                <a:spcPts val="0"/>
              </a:spcAft>
              <a:buSzPts val="1400"/>
              <a:buNone/>
              <a:defRPr sz="3414"/>
            </a:lvl7pPr>
            <a:lvl8pPr lvl="7">
              <a:spcBef>
                <a:spcPts val="0"/>
              </a:spcBef>
              <a:spcAft>
                <a:spcPts val="0"/>
              </a:spcAft>
              <a:buSzPts val="1400"/>
              <a:buNone/>
              <a:defRPr sz="3414"/>
            </a:lvl8pPr>
            <a:lvl9pPr lvl="8">
              <a:spcBef>
                <a:spcPts val="0"/>
              </a:spcBef>
              <a:spcAft>
                <a:spcPts val="0"/>
              </a:spcAft>
              <a:buSzPts val="1400"/>
              <a:buNone/>
              <a:defRPr sz="3414"/>
            </a:lvl9pPr>
          </a:lstStyle>
          <a:p>
            <a:endParaRPr/>
          </a:p>
        </p:txBody>
      </p:sp>
      <p:sp>
        <p:nvSpPr>
          <p:cNvPr id="2" name="Picture Placeholder 4">
            <a:extLst>
              <a:ext uri="{FF2B5EF4-FFF2-40B4-BE49-F238E27FC236}">
                <a16:creationId xmlns:a16="http://schemas.microsoft.com/office/drawing/2014/main" id="{564EB3CF-6ADB-EF3E-A80C-56725876223B}"/>
              </a:ext>
            </a:extLst>
          </p:cNvPr>
          <p:cNvSpPr>
            <a:spLocks noGrp="1"/>
          </p:cNvSpPr>
          <p:nvPr>
            <p:ph type="pic" sz="quarter" idx="10" hasCustomPrompt="1"/>
          </p:nvPr>
        </p:nvSpPr>
        <p:spPr>
          <a:xfrm>
            <a:off x="14427201" y="8229600"/>
            <a:ext cx="2413180" cy="1043556"/>
          </a:xfrm>
          <a:prstGeom prst="rect">
            <a:avLst/>
          </a:prstGeom>
        </p:spPr>
        <p:txBody>
          <a:bodyPr anchor="ctr"/>
          <a:lstStyle>
            <a:lvl1pPr marL="50800" indent="0" algn="ctr">
              <a:buNone/>
              <a:defRPr>
                <a:latin typeface="Tahoma" panose="020B0604030504040204" pitchFamily="34" charset="0"/>
                <a:ea typeface="Tahoma" panose="020B0604030504040204" pitchFamily="34" charset="0"/>
                <a:cs typeface="Tahoma" panose="020B0604030504040204" pitchFamily="34" charset="0"/>
              </a:defRPr>
            </a:lvl1pPr>
          </a:lstStyle>
          <a:p>
            <a:r>
              <a:rPr lang="en-US" dirty="0"/>
              <a:t>Insert your logo here</a:t>
            </a:r>
          </a:p>
        </p:txBody>
      </p:sp>
      <p:sp>
        <p:nvSpPr>
          <p:cNvPr id="4" name="Google Shape;66;p22">
            <a:extLst>
              <a:ext uri="{FF2B5EF4-FFF2-40B4-BE49-F238E27FC236}">
                <a16:creationId xmlns:a16="http://schemas.microsoft.com/office/drawing/2014/main" id="{A8AC630E-8A61-A0F2-3144-BCF74C1CAE4C}"/>
              </a:ext>
            </a:extLst>
          </p:cNvPr>
          <p:cNvSpPr txBox="1">
            <a:spLocks noGrp="1"/>
          </p:cNvSpPr>
          <p:nvPr>
            <p:ph type="body" idx="2"/>
          </p:nvPr>
        </p:nvSpPr>
        <p:spPr>
          <a:xfrm>
            <a:off x="805863" y="2460625"/>
            <a:ext cx="15281862" cy="6481763"/>
          </a:xfrm>
          <a:prstGeom prst="rect">
            <a:avLst/>
          </a:prstGeom>
          <a:noFill/>
          <a:ln>
            <a:noFill/>
          </a:ln>
        </p:spPr>
        <p:txBody>
          <a:bodyPr spcFirstLastPara="1" wrap="square" lIns="91425" tIns="91425" rIns="91425" bIns="91425" anchor="t" anchorCtr="0">
            <a:noAutofit/>
          </a:bodyPr>
          <a:lstStyle>
            <a:lvl1pPr marL="614553" lvl="0" indent="-571500" algn="l">
              <a:lnSpc>
                <a:spcPct val="90000"/>
              </a:lnSpc>
              <a:spcBef>
                <a:spcPts val="1000"/>
              </a:spcBef>
              <a:spcAft>
                <a:spcPts val="0"/>
              </a:spcAft>
              <a:buClr>
                <a:schemeClr val="tx1"/>
              </a:buClr>
              <a:buSzPct val="70000"/>
              <a:buFont typeface="Arial" panose="020B0604020202020204" pitchFamily="34" charset="0"/>
              <a:buChar char="•"/>
              <a:defRPr sz="4174">
                <a:solidFill>
                  <a:srgbClr val="58595B"/>
                </a:solidFill>
                <a:latin typeface="Tahoma"/>
                <a:ea typeface="Tahoma"/>
                <a:cs typeface="Tahoma"/>
                <a:sym typeface="Tahoma"/>
              </a:defRPr>
            </a:lvl1pPr>
            <a:lvl2pPr marL="914400" lvl="1" indent="-414147" algn="l">
              <a:lnSpc>
                <a:spcPct val="90000"/>
              </a:lnSpc>
              <a:spcBef>
                <a:spcPts val="500"/>
              </a:spcBef>
              <a:spcAft>
                <a:spcPts val="0"/>
              </a:spcAft>
              <a:buClr>
                <a:srgbClr val="51AFAA"/>
              </a:buClr>
              <a:buSzPct val="70000"/>
              <a:buFont typeface="Arial" panose="020B0604020202020204" pitchFamily="34" charset="0"/>
              <a:buChar char="•"/>
              <a:defRPr sz="4174">
                <a:solidFill>
                  <a:srgbClr val="58595B"/>
                </a:solidFill>
                <a:latin typeface="Tahoma"/>
                <a:ea typeface="Tahoma"/>
                <a:cs typeface="Tahoma"/>
                <a:sym typeface="Tahoma"/>
              </a:defRPr>
            </a:lvl2pPr>
            <a:lvl3pPr marL="1371600" lvl="2" indent="-414147" algn="l">
              <a:lnSpc>
                <a:spcPct val="90000"/>
              </a:lnSpc>
              <a:spcBef>
                <a:spcPts val="500"/>
              </a:spcBef>
              <a:spcAft>
                <a:spcPts val="0"/>
              </a:spcAft>
              <a:buClr>
                <a:srgbClr val="51AFAA"/>
              </a:buClr>
              <a:buSzPts val="2922"/>
              <a:buChar char="•"/>
              <a:defRPr sz="4174">
                <a:solidFill>
                  <a:srgbClr val="58595B"/>
                </a:solidFill>
                <a:latin typeface="Tahoma"/>
                <a:ea typeface="Tahoma"/>
                <a:cs typeface="Tahoma"/>
                <a:sym typeface="Tahoma"/>
              </a:defRPr>
            </a:lvl3pPr>
            <a:lvl4pPr marL="1828800" lvl="3" indent="-414147" algn="l">
              <a:lnSpc>
                <a:spcPct val="90000"/>
              </a:lnSpc>
              <a:spcBef>
                <a:spcPts val="500"/>
              </a:spcBef>
              <a:spcAft>
                <a:spcPts val="0"/>
              </a:spcAft>
              <a:buClr>
                <a:srgbClr val="51AFAA"/>
              </a:buClr>
              <a:buSzPts val="2922"/>
              <a:buChar char="•"/>
              <a:defRPr sz="4174">
                <a:solidFill>
                  <a:srgbClr val="58595B"/>
                </a:solidFill>
                <a:latin typeface="Tahoma"/>
                <a:ea typeface="Tahoma"/>
                <a:cs typeface="Tahoma"/>
                <a:sym typeface="Tahoma"/>
              </a:defRPr>
            </a:lvl4pPr>
            <a:lvl5pPr marL="2286000" lvl="4" indent="-414147" algn="l">
              <a:lnSpc>
                <a:spcPct val="90000"/>
              </a:lnSpc>
              <a:spcBef>
                <a:spcPts val="500"/>
              </a:spcBef>
              <a:spcAft>
                <a:spcPts val="0"/>
              </a:spcAft>
              <a:buClr>
                <a:srgbClr val="51AFAA"/>
              </a:buClr>
              <a:buSzPts val="2922"/>
              <a:buChar char="•"/>
              <a:defRPr sz="4174">
                <a:solidFill>
                  <a:srgbClr val="58595B"/>
                </a:solidFill>
                <a:latin typeface="Tahoma"/>
                <a:ea typeface="Tahoma"/>
                <a:cs typeface="Tahoma"/>
                <a:sym typeface="Tahoma"/>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pPr lvl="0"/>
            <a:r>
              <a:rPr lang="en-US" dirty="0"/>
              <a:t>Click to edit Master text styles</a:t>
            </a:r>
          </a:p>
          <a:p>
            <a:pPr lvl="1"/>
            <a:endParaRPr lang="en-US" dirty="0"/>
          </a:p>
        </p:txBody>
      </p:sp>
    </p:spTree>
    <p:extLst>
      <p:ext uri="{BB962C8B-B14F-4D97-AF65-F5344CB8AC3E}">
        <p14:creationId xmlns:p14="http://schemas.microsoft.com/office/powerpoint/2010/main" val="3246284635"/>
      </p:ext>
    </p:extLst>
  </p:cSld>
  <p:clrMapOvr>
    <a:masterClrMapping/>
  </p:clrMapOvr>
  <p:extLst>
    <p:ext uri="{DCECCB84-F9BA-43D5-87BE-67443E8EF086}">
      <p15:sldGuideLst xmlns:p15="http://schemas.microsoft.com/office/powerpoint/2012/main">
        <p15:guide id="1" orient="horz" pos="3072">
          <p15:clr>
            <a:srgbClr val="FBAE40"/>
          </p15:clr>
        </p15:guide>
        <p15:guide id="2" pos="10134">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mp; Table" preserve="1" userDrawn="1">
  <p:cSld name="1_Title &amp; Table">
    <p:spTree>
      <p:nvGrpSpPr>
        <p:cNvPr id="1" name="Shape 30"/>
        <p:cNvGrpSpPr/>
        <p:nvPr/>
      </p:nvGrpSpPr>
      <p:grpSpPr>
        <a:xfrm>
          <a:off x="0" y="0"/>
          <a:ext cx="0" cy="0"/>
          <a:chOff x="0" y="0"/>
          <a:chExt cx="0" cy="0"/>
        </a:xfrm>
      </p:grpSpPr>
      <p:sp>
        <p:nvSpPr>
          <p:cNvPr id="32" name="Google Shape;32;p16"/>
          <p:cNvSpPr txBox="1">
            <a:spLocks noGrp="1"/>
          </p:cNvSpPr>
          <p:nvPr>
            <p:ph type="title"/>
          </p:nvPr>
        </p:nvSpPr>
        <p:spPr>
          <a:xfrm>
            <a:off x="805864" y="624497"/>
            <a:ext cx="14782957" cy="1635228"/>
          </a:xfrm>
          <a:prstGeom prst="rect">
            <a:avLst/>
          </a:prstGeom>
          <a:noFill/>
          <a:ln>
            <a:noFill/>
          </a:ln>
        </p:spPr>
        <p:txBody>
          <a:bodyPr spcFirstLastPara="1" wrap="square" lIns="91425" tIns="91425" rIns="91425" bIns="91425" anchor="t" anchorCtr="0">
            <a:normAutofit/>
          </a:bodyPr>
          <a:lstStyle>
            <a:lvl1pPr marR="0" lvl="0" algn="l">
              <a:lnSpc>
                <a:spcPct val="90000"/>
              </a:lnSpc>
              <a:spcBef>
                <a:spcPts val="0"/>
              </a:spcBef>
              <a:spcAft>
                <a:spcPts val="0"/>
              </a:spcAft>
              <a:buClr>
                <a:schemeClr val="dk1"/>
              </a:buClr>
              <a:buSzPts val="1800"/>
              <a:buFont typeface="Arial"/>
              <a:buNone/>
              <a:defRPr sz="4800" b="1" i="0" u="none" strike="noStrike" cap="none">
                <a:solidFill>
                  <a:schemeClr val="tx1"/>
                </a:solidFill>
                <a:latin typeface="Tahoma"/>
                <a:ea typeface="Tahoma"/>
                <a:cs typeface="Tahoma"/>
                <a:sym typeface="Tahoma"/>
              </a:defRPr>
            </a:lvl1pPr>
            <a:lvl2pPr lvl="1" algn="l">
              <a:lnSpc>
                <a:spcPct val="100000"/>
              </a:lnSpc>
              <a:spcBef>
                <a:spcPts val="0"/>
              </a:spcBef>
              <a:spcAft>
                <a:spcPts val="0"/>
              </a:spcAft>
              <a:buSzPts val="1400"/>
              <a:buNone/>
              <a:defRPr sz="3414"/>
            </a:lvl2pPr>
            <a:lvl3pPr lvl="2" algn="l">
              <a:lnSpc>
                <a:spcPct val="100000"/>
              </a:lnSpc>
              <a:spcBef>
                <a:spcPts val="0"/>
              </a:spcBef>
              <a:spcAft>
                <a:spcPts val="0"/>
              </a:spcAft>
              <a:buSzPts val="1400"/>
              <a:buNone/>
              <a:defRPr sz="3414"/>
            </a:lvl3pPr>
            <a:lvl4pPr lvl="3" algn="l">
              <a:lnSpc>
                <a:spcPct val="100000"/>
              </a:lnSpc>
              <a:spcBef>
                <a:spcPts val="0"/>
              </a:spcBef>
              <a:spcAft>
                <a:spcPts val="0"/>
              </a:spcAft>
              <a:buSzPts val="1400"/>
              <a:buNone/>
              <a:defRPr sz="3414"/>
            </a:lvl4pPr>
            <a:lvl5pPr lvl="4" algn="l">
              <a:lnSpc>
                <a:spcPct val="100000"/>
              </a:lnSpc>
              <a:spcBef>
                <a:spcPts val="0"/>
              </a:spcBef>
              <a:spcAft>
                <a:spcPts val="0"/>
              </a:spcAft>
              <a:buSzPts val="1400"/>
              <a:buNone/>
              <a:defRPr sz="3414"/>
            </a:lvl5pPr>
            <a:lvl6pPr lvl="5" algn="l">
              <a:lnSpc>
                <a:spcPct val="100000"/>
              </a:lnSpc>
              <a:spcBef>
                <a:spcPts val="0"/>
              </a:spcBef>
              <a:spcAft>
                <a:spcPts val="0"/>
              </a:spcAft>
              <a:buSzPts val="1400"/>
              <a:buNone/>
              <a:defRPr sz="3414"/>
            </a:lvl6pPr>
            <a:lvl7pPr lvl="6" algn="l">
              <a:lnSpc>
                <a:spcPct val="100000"/>
              </a:lnSpc>
              <a:spcBef>
                <a:spcPts val="0"/>
              </a:spcBef>
              <a:spcAft>
                <a:spcPts val="0"/>
              </a:spcAft>
              <a:buSzPts val="1400"/>
              <a:buNone/>
              <a:defRPr sz="3414"/>
            </a:lvl7pPr>
            <a:lvl8pPr lvl="7" algn="l">
              <a:lnSpc>
                <a:spcPct val="100000"/>
              </a:lnSpc>
              <a:spcBef>
                <a:spcPts val="0"/>
              </a:spcBef>
              <a:spcAft>
                <a:spcPts val="0"/>
              </a:spcAft>
              <a:buSzPts val="1400"/>
              <a:buNone/>
              <a:defRPr sz="3414"/>
            </a:lvl8pPr>
            <a:lvl9pPr lvl="8" algn="l">
              <a:lnSpc>
                <a:spcPct val="100000"/>
              </a:lnSpc>
              <a:spcBef>
                <a:spcPts val="0"/>
              </a:spcBef>
              <a:spcAft>
                <a:spcPts val="0"/>
              </a:spcAft>
              <a:buSzPts val="1400"/>
              <a:buNone/>
              <a:defRPr sz="3414"/>
            </a:lvl9pPr>
          </a:lstStyle>
          <a:p>
            <a:r>
              <a:rPr lang="en-US"/>
              <a:t>Click to edit Master title style</a:t>
            </a:r>
            <a:endParaRPr/>
          </a:p>
        </p:txBody>
      </p:sp>
      <p:sp>
        <p:nvSpPr>
          <p:cNvPr id="2" name="Google Shape;66;p22">
            <a:extLst>
              <a:ext uri="{FF2B5EF4-FFF2-40B4-BE49-F238E27FC236}">
                <a16:creationId xmlns:a16="http://schemas.microsoft.com/office/drawing/2014/main" id="{89DE6057-0D41-AF6D-29E1-D48F805CB76D}"/>
              </a:ext>
            </a:extLst>
          </p:cNvPr>
          <p:cNvSpPr txBox="1">
            <a:spLocks noGrp="1"/>
          </p:cNvSpPr>
          <p:nvPr>
            <p:ph type="body" idx="2"/>
          </p:nvPr>
        </p:nvSpPr>
        <p:spPr>
          <a:xfrm>
            <a:off x="805863" y="2460625"/>
            <a:ext cx="15281861" cy="6481763"/>
          </a:xfrm>
          <a:prstGeom prst="rect">
            <a:avLst/>
          </a:prstGeom>
          <a:noFill/>
          <a:ln>
            <a:noFill/>
          </a:ln>
        </p:spPr>
        <p:txBody>
          <a:bodyPr spcFirstLastPara="1" wrap="square" lIns="91425" tIns="91425" rIns="91425" bIns="91425" anchor="t" anchorCtr="0">
            <a:noAutofit/>
          </a:bodyPr>
          <a:lstStyle>
            <a:lvl1pPr marL="43053" lvl="0" indent="0" algn="l">
              <a:lnSpc>
                <a:spcPct val="90000"/>
              </a:lnSpc>
              <a:spcBef>
                <a:spcPts val="1000"/>
              </a:spcBef>
              <a:spcAft>
                <a:spcPts val="600"/>
              </a:spcAft>
              <a:buClr>
                <a:schemeClr val="tx1"/>
              </a:buClr>
              <a:buSzPct val="70000"/>
              <a:buFont typeface="Arial" panose="020B0604020202020204" pitchFamily="34" charset="0"/>
              <a:buNone/>
              <a:defRPr sz="4174">
                <a:solidFill>
                  <a:srgbClr val="58595B"/>
                </a:solidFill>
                <a:latin typeface="Tahoma"/>
                <a:ea typeface="Tahoma"/>
                <a:cs typeface="Tahoma"/>
                <a:sym typeface="Tahoma"/>
              </a:defRPr>
            </a:lvl1pPr>
            <a:lvl2pPr marL="914400" lvl="1" indent="-414147" algn="l">
              <a:lnSpc>
                <a:spcPct val="90000"/>
              </a:lnSpc>
              <a:spcBef>
                <a:spcPts val="500"/>
              </a:spcBef>
              <a:spcAft>
                <a:spcPts val="0"/>
              </a:spcAft>
              <a:buClr>
                <a:srgbClr val="51AFAA"/>
              </a:buClr>
              <a:buSzPts val="2922"/>
              <a:buChar char="•"/>
              <a:defRPr sz="4174">
                <a:solidFill>
                  <a:srgbClr val="58595B"/>
                </a:solidFill>
                <a:latin typeface="Tahoma"/>
                <a:ea typeface="Tahoma"/>
                <a:cs typeface="Tahoma"/>
                <a:sym typeface="Tahoma"/>
              </a:defRPr>
            </a:lvl2pPr>
            <a:lvl3pPr marL="1371600" lvl="2" indent="-414147" algn="l">
              <a:lnSpc>
                <a:spcPct val="90000"/>
              </a:lnSpc>
              <a:spcBef>
                <a:spcPts val="500"/>
              </a:spcBef>
              <a:spcAft>
                <a:spcPts val="0"/>
              </a:spcAft>
              <a:buClr>
                <a:srgbClr val="51AFAA"/>
              </a:buClr>
              <a:buSzPts val="2922"/>
              <a:buChar char="•"/>
              <a:defRPr sz="4174">
                <a:solidFill>
                  <a:srgbClr val="58595B"/>
                </a:solidFill>
                <a:latin typeface="Tahoma"/>
                <a:ea typeface="Tahoma"/>
                <a:cs typeface="Tahoma"/>
                <a:sym typeface="Tahoma"/>
              </a:defRPr>
            </a:lvl3pPr>
            <a:lvl4pPr marL="1828800" lvl="3" indent="-414147" algn="l">
              <a:lnSpc>
                <a:spcPct val="90000"/>
              </a:lnSpc>
              <a:spcBef>
                <a:spcPts val="500"/>
              </a:spcBef>
              <a:spcAft>
                <a:spcPts val="0"/>
              </a:spcAft>
              <a:buClr>
                <a:srgbClr val="51AFAA"/>
              </a:buClr>
              <a:buSzPts val="2922"/>
              <a:buChar char="•"/>
              <a:defRPr sz="4174">
                <a:solidFill>
                  <a:srgbClr val="58595B"/>
                </a:solidFill>
                <a:latin typeface="Tahoma"/>
                <a:ea typeface="Tahoma"/>
                <a:cs typeface="Tahoma"/>
                <a:sym typeface="Tahoma"/>
              </a:defRPr>
            </a:lvl4pPr>
            <a:lvl5pPr marL="2286000" lvl="4" indent="-414147" algn="l">
              <a:lnSpc>
                <a:spcPct val="90000"/>
              </a:lnSpc>
              <a:spcBef>
                <a:spcPts val="500"/>
              </a:spcBef>
              <a:spcAft>
                <a:spcPts val="0"/>
              </a:spcAft>
              <a:buClr>
                <a:srgbClr val="51AFAA"/>
              </a:buClr>
              <a:buSzPts val="2922"/>
              <a:buChar char="•"/>
              <a:defRPr sz="4174">
                <a:solidFill>
                  <a:srgbClr val="58595B"/>
                </a:solidFill>
                <a:latin typeface="Tahoma"/>
                <a:ea typeface="Tahoma"/>
                <a:cs typeface="Tahoma"/>
                <a:sym typeface="Tahoma"/>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pPr lvl="0"/>
            <a:r>
              <a:rPr lang="en-US" dirty="0"/>
              <a:t>Click to edit Master text styles</a:t>
            </a:r>
          </a:p>
        </p:txBody>
      </p:sp>
    </p:spTree>
    <p:extLst>
      <p:ext uri="{BB962C8B-B14F-4D97-AF65-F5344CB8AC3E}">
        <p14:creationId xmlns:p14="http://schemas.microsoft.com/office/powerpoint/2010/main" val="3902176400"/>
      </p:ext>
    </p:extLst>
  </p:cSld>
  <p:clrMapOvr>
    <a:masterClrMapping/>
  </p:clrMapOvr>
  <p:extLst>
    <p:ext uri="{DCECCB84-F9BA-43D5-87BE-67443E8EF086}">
      <p15:sldGuideLst xmlns:p15="http://schemas.microsoft.com/office/powerpoint/2012/main">
        <p15:guide id="1" orient="horz" pos="1536">
          <p15:clr>
            <a:srgbClr val="FBAE40"/>
          </p15:clr>
        </p15:guide>
        <p15:guide id="2" pos="10134">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mp; Chart" userDrawn="1">
  <p:cSld name="Title &amp; Chart">
    <p:spTree>
      <p:nvGrpSpPr>
        <p:cNvPr id="1" name="Shape 21"/>
        <p:cNvGrpSpPr/>
        <p:nvPr/>
      </p:nvGrpSpPr>
      <p:grpSpPr>
        <a:xfrm>
          <a:off x="0" y="0"/>
          <a:ext cx="0" cy="0"/>
          <a:chOff x="0" y="0"/>
          <a:chExt cx="0" cy="0"/>
        </a:xfrm>
      </p:grpSpPr>
      <p:pic>
        <p:nvPicPr>
          <p:cNvPr id="23" name="Google Shape;23;p14"/>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4727495" y="0"/>
            <a:ext cx="2612768" cy="9753600"/>
          </a:xfrm>
          <a:prstGeom prst="rect">
            <a:avLst/>
          </a:prstGeom>
          <a:noFill/>
          <a:ln>
            <a:noFill/>
          </a:ln>
        </p:spPr>
      </p:pic>
      <p:sp>
        <p:nvSpPr>
          <p:cNvPr id="24" name="Google Shape;24;p14"/>
          <p:cNvSpPr txBox="1">
            <a:spLocks noGrp="1"/>
          </p:cNvSpPr>
          <p:nvPr>
            <p:ph type="title"/>
          </p:nvPr>
        </p:nvSpPr>
        <p:spPr>
          <a:xfrm>
            <a:off x="805863" y="624497"/>
            <a:ext cx="14795399" cy="1635228"/>
          </a:xfrm>
          <a:prstGeom prst="rect">
            <a:avLst/>
          </a:prstGeom>
          <a:noFill/>
          <a:ln>
            <a:noFill/>
          </a:ln>
        </p:spPr>
        <p:txBody>
          <a:bodyPr spcFirstLastPara="1" wrap="square" lIns="91425" tIns="91425" rIns="91425" bIns="91425" anchor="t" anchorCtr="0">
            <a:normAutofit/>
          </a:bodyPr>
          <a:lstStyle>
            <a:lvl1pPr marR="0" lvl="0" algn="l">
              <a:lnSpc>
                <a:spcPct val="90000"/>
              </a:lnSpc>
              <a:spcBef>
                <a:spcPts val="0"/>
              </a:spcBef>
              <a:spcAft>
                <a:spcPts val="0"/>
              </a:spcAft>
              <a:buClr>
                <a:schemeClr val="dk1"/>
              </a:buClr>
              <a:buSzPts val="1800"/>
              <a:buFont typeface="Arial"/>
              <a:buNone/>
              <a:defRPr sz="3500" b="1" i="0" u="none" strike="noStrike" cap="none">
                <a:solidFill>
                  <a:schemeClr val="tx1"/>
                </a:solidFill>
                <a:latin typeface="Tahoma"/>
                <a:ea typeface="Tahoma"/>
                <a:cs typeface="Tahoma"/>
                <a:sym typeface="Tahoma"/>
              </a:defRPr>
            </a:lvl1pPr>
            <a:lvl2pPr lvl="1" algn="l">
              <a:lnSpc>
                <a:spcPct val="100000"/>
              </a:lnSpc>
              <a:spcBef>
                <a:spcPts val="0"/>
              </a:spcBef>
              <a:spcAft>
                <a:spcPts val="0"/>
              </a:spcAft>
              <a:buSzPts val="1400"/>
              <a:buNone/>
              <a:defRPr sz="3414"/>
            </a:lvl2pPr>
            <a:lvl3pPr lvl="2" algn="l">
              <a:lnSpc>
                <a:spcPct val="100000"/>
              </a:lnSpc>
              <a:spcBef>
                <a:spcPts val="0"/>
              </a:spcBef>
              <a:spcAft>
                <a:spcPts val="0"/>
              </a:spcAft>
              <a:buSzPts val="1400"/>
              <a:buNone/>
              <a:defRPr sz="3414"/>
            </a:lvl3pPr>
            <a:lvl4pPr lvl="3" algn="l">
              <a:lnSpc>
                <a:spcPct val="100000"/>
              </a:lnSpc>
              <a:spcBef>
                <a:spcPts val="0"/>
              </a:spcBef>
              <a:spcAft>
                <a:spcPts val="0"/>
              </a:spcAft>
              <a:buSzPts val="1400"/>
              <a:buNone/>
              <a:defRPr sz="3414"/>
            </a:lvl4pPr>
            <a:lvl5pPr lvl="4" algn="l">
              <a:lnSpc>
                <a:spcPct val="100000"/>
              </a:lnSpc>
              <a:spcBef>
                <a:spcPts val="0"/>
              </a:spcBef>
              <a:spcAft>
                <a:spcPts val="0"/>
              </a:spcAft>
              <a:buSzPts val="1400"/>
              <a:buNone/>
              <a:defRPr sz="3414"/>
            </a:lvl5pPr>
            <a:lvl6pPr lvl="5" algn="l">
              <a:lnSpc>
                <a:spcPct val="100000"/>
              </a:lnSpc>
              <a:spcBef>
                <a:spcPts val="0"/>
              </a:spcBef>
              <a:spcAft>
                <a:spcPts val="0"/>
              </a:spcAft>
              <a:buSzPts val="1400"/>
              <a:buNone/>
              <a:defRPr sz="3414"/>
            </a:lvl6pPr>
            <a:lvl7pPr lvl="6" algn="l">
              <a:lnSpc>
                <a:spcPct val="100000"/>
              </a:lnSpc>
              <a:spcBef>
                <a:spcPts val="0"/>
              </a:spcBef>
              <a:spcAft>
                <a:spcPts val="0"/>
              </a:spcAft>
              <a:buSzPts val="1400"/>
              <a:buNone/>
              <a:defRPr sz="3414"/>
            </a:lvl7pPr>
            <a:lvl8pPr lvl="7" algn="l">
              <a:lnSpc>
                <a:spcPct val="100000"/>
              </a:lnSpc>
              <a:spcBef>
                <a:spcPts val="0"/>
              </a:spcBef>
              <a:spcAft>
                <a:spcPts val="0"/>
              </a:spcAft>
              <a:buSzPts val="1400"/>
              <a:buNone/>
              <a:defRPr sz="3414"/>
            </a:lvl8pPr>
            <a:lvl9pPr lvl="8" algn="l">
              <a:lnSpc>
                <a:spcPct val="100000"/>
              </a:lnSpc>
              <a:spcBef>
                <a:spcPts val="0"/>
              </a:spcBef>
              <a:spcAft>
                <a:spcPts val="0"/>
              </a:spcAft>
              <a:buSzPts val="1400"/>
              <a:buNone/>
              <a:defRPr sz="3414"/>
            </a:lvl9pPr>
          </a:lstStyle>
          <a:p>
            <a:endParaRPr dirty="0"/>
          </a:p>
        </p:txBody>
      </p:sp>
      <p:sp>
        <p:nvSpPr>
          <p:cNvPr id="25" name="Google Shape;25;p14"/>
          <p:cNvSpPr>
            <a:spLocks noGrp="1"/>
          </p:cNvSpPr>
          <p:nvPr>
            <p:ph type="chart" idx="2"/>
          </p:nvPr>
        </p:nvSpPr>
        <p:spPr>
          <a:xfrm>
            <a:off x="805861" y="2480441"/>
            <a:ext cx="15268164" cy="6400800"/>
          </a:xfrm>
          <a:prstGeom prst="rect">
            <a:avLst/>
          </a:prstGeom>
          <a:noFill/>
          <a:ln>
            <a:noFill/>
          </a:ln>
        </p:spPr>
        <p:txBody>
          <a:bodyPr spcFirstLastPara="1" wrap="square" lIns="91425" tIns="91425" rIns="91425" bIns="91425" anchor="t" anchorCtr="0">
            <a:noAutofit/>
          </a:bodyPr>
          <a:lstStyle>
            <a:lvl1pPr marR="0" lvl="0" algn="l" rtl="0">
              <a:lnSpc>
                <a:spcPct val="90000"/>
              </a:lnSpc>
              <a:spcBef>
                <a:spcPts val="1896"/>
              </a:spcBef>
              <a:spcAft>
                <a:spcPts val="0"/>
              </a:spcAft>
              <a:buClr>
                <a:srgbClr val="30A2B6"/>
              </a:buClr>
              <a:buSzPts val="2800"/>
              <a:buFont typeface="Arial"/>
              <a:buNone/>
              <a:defRPr sz="5310" b="0" i="0" u="none" strike="noStrike" cap="none">
                <a:solidFill>
                  <a:srgbClr val="58595B"/>
                </a:solidFill>
                <a:latin typeface="Tahoma"/>
                <a:ea typeface="Tahoma"/>
                <a:cs typeface="Tahoma"/>
                <a:sym typeface="Tahoma"/>
              </a:defRPr>
            </a:lvl1pPr>
            <a:lvl2pPr marR="0" lvl="1" algn="l" rtl="0">
              <a:lnSpc>
                <a:spcPct val="90000"/>
              </a:lnSpc>
              <a:spcBef>
                <a:spcPts val="948"/>
              </a:spcBef>
              <a:spcAft>
                <a:spcPts val="0"/>
              </a:spcAft>
              <a:buClr>
                <a:schemeClr val="dk1"/>
              </a:buClr>
              <a:buSzPts val="2400"/>
              <a:buFont typeface="Arial"/>
              <a:buChar char="•"/>
              <a:defRPr sz="4551" b="0" i="0" u="none" strike="noStrike" cap="none">
                <a:solidFill>
                  <a:schemeClr val="dk1"/>
                </a:solidFill>
                <a:latin typeface="Arial"/>
                <a:ea typeface="Arial"/>
                <a:cs typeface="Arial"/>
                <a:sym typeface="Arial"/>
              </a:defRPr>
            </a:lvl2pPr>
            <a:lvl3pPr marR="0" lvl="2" algn="l" rtl="0">
              <a:lnSpc>
                <a:spcPct val="90000"/>
              </a:lnSpc>
              <a:spcBef>
                <a:spcPts val="948"/>
              </a:spcBef>
              <a:spcAft>
                <a:spcPts val="0"/>
              </a:spcAft>
              <a:buClr>
                <a:schemeClr val="dk1"/>
              </a:buClr>
              <a:buSzPts val="2000"/>
              <a:buFont typeface="Arial"/>
              <a:buChar char="•"/>
              <a:defRPr sz="3791" b="0" i="0" u="none" strike="noStrike" cap="none">
                <a:solidFill>
                  <a:schemeClr val="dk1"/>
                </a:solidFill>
                <a:latin typeface="Arial"/>
                <a:ea typeface="Arial"/>
                <a:cs typeface="Arial"/>
                <a:sym typeface="Arial"/>
              </a:defRPr>
            </a:lvl3pPr>
            <a:lvl4pPr marR="0" lvl="3" algn="l" rtl="0">
              <a:lnSpc>
                <a:spcPct val="90000"/>
              </a:lnSpc>
              <a:spcBef>
                <a:spcPts val="948"/>
              </a:spcBef>
              <a:spcAft>
                <a:spcPts val="0"/>
              </a:spcAft>
              <a:buClr>
                <a:schemeClr val="dk1"/>
              </a:buClr>
              <a:buSzPts val="1800"/>
              <a:buFont typeface="Arial"/>
              <a:buChar char="•"/>
              <a:defRPr sz="3414" b="0" i="0" u="none" strike="noStrike" cap="none">
                <a:solidFill>
                  <a:schemeClr val="dk1"/>
                </a:solidFill>
                <a:latin typeface="Arial"/>
                <a:ea typeface="Arial"/>
                <a:cs typeface="Arial"/>
                <a:sym typeface="Arial"/>
              </a:defRPr>
            </a:lvl4pPr>
            <a:lvl5pPr marR="0" lvl="4" algn="l" rtl="0">
              <a:lnSpc>
                <a:spcPct val="90000"/>
              </a:lnSpc>
              <a:spcBef>
                <a:spcPts val="948"/>
              </a:spcBef>
              <a:spcAft>
                <a:spcPts val="0"/>
              </a:spcAft>
              <a:buClr>
                <a:schemeClr val="dk1"/>
              </a:buClr>
              <a:buSzPts val="1800"/>
              <a:buFont typeface="Arial"/>
              <a:buChar char="•"/>
              <a:defRPr sz="3414" b="0" i="0" u="none" strike="noStrike" cap="none">
                <a:solidFill>
                  <a:schemeClr val="dk1"/>
                </a:solidFill>
                <a:latin typeface="Arial"/>
                <a:ea typeface="Arial"/>
                <a:cs typeface="Arial"/>
                <a:sym typeface="Arial"/>
              </a:defRPr>
            </a:lvl5pPr>
            <a:lvl6pPr marR="0" lvl="5" algn="l" rtl="0">
              <a:lnSpc>
                <a:spcPct val="90000"/>
              </a:lnSpc>
              <a:spcBef>
                <a:spcPts val="948"/>
              </a:spcBef>
              <a:spcAft>
                <a:spcPts val="0"/>
              </a:spcAft>
              <a:buClr>
                <a:schemeClr val="dk1"/>
              </a:buClr>
              <a:buSzPts val="1800"/>
              <a:buFont typeface="Arial"/>
              <a:buChar char="•"/>
              <a:defRPr sz="3414" b="0" i="0" u="none" strike="noStrike" cap="none">
                <a:solidFill>
                  <a:schemeClr val="dk1"/>
                </a:solidFill>
                <a:latin typeface="Calibri"/>
                <a:ea typeface="Calibri"/>
                <a:cs typeface="Calibri"/>
                <a:sym typeface="Calibri"/>
              </a:defRPr>
            </a:lvl6pPr>
            <a:lvl7pPr marR="0" lvl="6" algn="l" rtl="0">
              <a:lnSpc>
                <a:spcPct val="90000"/>
              </a:lnSpc>
              <a:spcBef>
                <a:spcPts val="948"/>
              </a:spcBef>
              <a:spcAft>
                <a:spcPts val="0"/>
              </a:spcAft>
              <a:buClr>
                <a:schemeClr val="dk1"/>
              </a:buClr>
              <a:buSzPts val="1800"/>
              <a:buFont typeface="Arial"/>
              <a:buChar char="•"/>
              <a:defRPr sz="3414" b="0" i="0" u="none" strike="noStrike" cap="none">
                <a:solidFill>
                  <a:schemeClr val="dk1"/>
                </a:solidFill>
                <a:latin typeface="Calibri"/>
                <a:ea typeface="Calibri"/>
                <a:cs typeface="Calibri"/>
                <a:sym typeface="Calibri"/>
              </a:defRPr>
            </a:lvl7pPr>
            <a:lvl8pPr marR="0" lvl="7" algn="l" rtl="0">
              <a:lnSpc>
                <a:spcPct val="90000"/>
              </a:lnSpc>
              <a:spcBef>
                <a:spcPts val="948"/>
              </a:spcBef>
              <a:spcAft>
                <a:spcPts val="0"/>
              </a:spcAft>
              <a:buClr>
                <a:schemeClr val="dk1"/>
              </a:buClr>
              <a:buSzPts val="1800"/>
              <a:buFont typeface="Arial"/>
              <a:buChar char="•"/>
              <a:defRPr sz="3414" b="0" i="0" u="none" strike="noStrike" cap="none">
                <a:solidFill>
                  <a:schemeClr val="dk1"/>
                </a:solidFill>
                <a:latin typeface="Calibri"/>
                <a:ea typeface="Calibri"/>
                <a:cs typeface="Calibri"/>
                <a:sym typeface="Calibri"/>
              </a:defRPr>
            </a:lvl8pPr>
            <a:lvl9pPr marR="0" lvl="8" algn="l" rtl="0">
              <a:lnSpc>
                <a:spcPct val="90000"/>
              </a:lnSpc>
              <a:spcBef>
                <a:spcPts val="948"/>
              </a:spcBef>
              <a:spcAft>
                <a:spcPts val="0"/>
              </a:spcAft>
              <a:buClr>
                <a:schemeClr val="dk1"/>
              </a:buClr>
              <a:buSzPts val="1800"/>
              <a:buFont typeface="Arial"/>
              <a:buChar char="•"/>
              <a:defRPr sz="3414" b="0" i="0" u="none" strike="noStrike" cap="none">
                <a:solidFill>
                  <a:schemeClr val="dk1"/>
                </a:solidFill>
                <a:latin typeface="Calibri"/>
                <a:ea typeface="Calibri"/>
                <a:cs typeface="Calibri"/>
                <a:sym typeface="Calibri"/>
              </a:defRPr>
            </a:lvl9pPr>
          </a:lstStyle>
          <a:p>
            <a:endParaRPr dirty="0"/>
          </a:p>
        </p:txBody>
      </p:sp>
      <p:sp>
        <p:nvSpPr>
          <p:cNvPr id="2" name="Google Shape;14;p12">
            <a:extLst>
              <a:ext uri="{FF2B5EF4-FFF2-40B4-BE49-F238E27FC236}">
                <a16:creationId xmlns:a16="http://schemas.microsoft.com/office/drawing/2014/main" id="{7565B93A-5CA0-8871-D214-F4FD80BAA25A}"/>
              </a:ext>
            </a:extLst>
          </p:cNvPr>
          <p:cNvSpPr txBox="1">
            <a:spLocks noGrp="1"/>
          </p:cNvSpPr>
          <p:nvPr>
            <p:ph type="body" idx="1"/>
          </p:nvPr>
        </p:nvSpPr>
        <p:spPr>
          <a:xfrm>
            <a:off x="805861" y="8975013"/>
            <a:ext cx="12935344" cy="336550"/>
          </a:xfrm>
          <a:prstGeom prst="rect">
            <a:avLst/>
          </a:prstGeom>
          <a:noFill/>
          <a:ln>
            <a:noFill/>
          </a:ln>
        </p:spPr>
        <p:txBody>
          <a:bodyPr spcFirstLastPara="1" wrap="square" lIns="91425" tIns="91425" rIns="91425" bIns="91425" anchor="ctr" anchorCtr="0">
            <a:noAutofit/>
          </a:bodyPr>
          <a:lstStyle>
            <a:lvl1pPr marL="457200" lvl="0" indent="-228600" algn="l">
              <a:lnSpc>
                <a:spcPct val="90000"/>
              </a:lnSpc>
              <a:spcBef>
                <a:spcPts val="1000"/>
              </a:spcBef>
              <a:spcAft>
                <a:spcPts val="0"/>
              </a:spcAft>
              <a:buSzPts val="2800"/>
              <a:buNone/>
              <a:defRPr sz="1467">
                <a:solidFill>
                  <a:srgbClr val="58595B"/>
                </a:solidFill>
                <a:latin typeface="Tahoma"/>
                <a:ea typeface="Tahoma"/>
                <a:cs typeface="Tahoma"/>
                <a:sym typeface="Tahoma"/>
              </a:defRPr>
            </a:lvl1pPr>
            <a:lvl2pPr marL="914400" lvl="1" indent="-228600" algn="l">
              <a:lnSpc>
                <a:spcPct val="90000"/>
              </a:lnSpc>
              <a:spcBef>
                <a:spcPts val="500"/>
              </a:spcBef>
              <a:spcAft>
                <a:spcPts val="0"/>
              </a:spcAft>
              <a:buSzPts val="2400"/>
              <a:buNone/>
              <a:defRPr sz="1467">
                <a:solidFill>
                  <a:srgbClr val="58595B"/>
                </a:solidFill>
                <a:latin typeface="Tahoma"/>
                <a:ea typeface="Tahoma"/>
                <a:cs typeface="Tahoma"/>
                <a:sym typeface="Tahoma"/>
              </a:defRPr>
            </a:lvl2pPr>
            <a:lvl3pPr marL="1371600" lvl="2" indent="-228600" algn="l">
              <a:lnSpc>
                <a:spcPct val="90000"/>
              </a:lnSpc>
              <a:spcBef>
                <a:spcPts val="500"/>
              </a:spcBef>
              <a:spcAft>
                <a:spcPts val="0"/>
              </a:spcAft>
              <a:buSzPts val="2000"/>
              <a:buNone/>
              <a:defRPr sz="1467">
                <a:solidFill>
                  <a:srgbClr val="58595B"/>
                </a:solidFill>
                <a:latin typeface="Tahoma"/>
                <a:ea typeface="Tahoma"/>
                <a:cs typeface="Tahoma"/>
                <a:sym typeface="Tahoma"/>
              </a:defRPr>
            </a:lvl3pPr>
            <a:lvl4pPr marL="1828800" lvl="3" indent="-228600" algn="l">
              <a:lnSpc>
                <a:spcPct val="90000"/>
              </a:lnSpc>
              <a:spcBef>
                <a:spcPts val="500"/>
              </a:spcBef>
              <a:spcAft>
                <a:spcPts val="0"/>
              </a:spcAft>
              <a:buSzPts val="1800"/>
              <a:buNone/>
              <a:defRPr sz="1467">
                <a:solidFill>
                  <a:srgbClr val="58595B"/>
                </a:solidFill>
                <a:latin typeface="Tahoma"/>
                <a:ea typeface="Tahoma"/>
                <a:cs typeface="Tahoma"/>
                <a:sym typeface="Tahoma"/>
              </a:defRPr>
            </a:lvl4pPr>
            <a:lvl5pPr marL="2286000" lvl="4" indent="-228600" algn="l">
              <a:lnSpc>
                <a:spcPct val="90000"/>
              </a:lnSpc>
              <a:spcBef>
                <a:spcPts val="500"/>
              </a:spcBef>
              <a:spcAft>
                <a:spcPts val="0"/>
              </a:spcAft>
              <a:buSzPts val="1800"/>
              <a:buNone/>
              <a:defRPr sz="1467">
                <a:solidFill>
                  <a:srgbClr val="58595B"/>
                </a:solidFill>
                <a:latin typeface="Tahoma"/>
                <a:ea typeface="Tahoma"/>
                <a:cs typeface="Tahoma"/>
                <a:sym typeface="Tahoma"/>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3" name="Picture Placeholder 4">
            <a:extLst>
              <a:ext uri="{FF2B5EF4-FFF2-40B4-BE49-F238E27FC236}">
                <a16:creationId xmlns:a16="http://schemas.microsoft.com/office/drawing/2014/main" id="{D5BB0D21-5E9A-B776-F259-F4BAC6AB0033}"/>
              </a:ext>
            </a:extLst>
          </p:cNvPr>
          <p:cNvSpPr>
            <a:spLocks noGrp="1"/>
          </p:cNvSpPr>
          <p:nvPr>
            <p:ph type="pic" sz="quarter" idx="10" hasCustomPrompt="1"/>
          </p:nvPr>
        </p:nvSpPr>
        <p:spPr>
          <a:xfrm>
            <a:off x="14427201" y="8229600"/>
            <a:ext cx="2413180" cy="1043556"/>
          </a:xfrm>
          <a:prstGeom prst="rect">
            <a:avLst/>
          </a:prstGeom>
        </p:spPr>
        <p:txBody>
          <a:bodyPr anchor="ctr"/>
          <a:lstStyle>
            <a:lvl1pPr marL="50800" indent="0" algn="ctr">
              <a:buNone/>
              <a:defRPr>
                <a:latin typeface="Tahoma" panose="020B0604030504040204" pitchFamily="34" charset="0"/>
                <a:ea typeface="Tahoma" panose="020B0604030504040204" pitchFamily="34" charset="0"/>
                <a:cs typeface="Tahoma" panose="020B0604030504040204" pitchFamily="34" charset="0"/>
              </a:defRPr>
            </a:lvl1pPr>
          </a:lstStyle>
          <a:p>
            <a:r>
              <a:rPr lang="en-US" dirty="0"/>
              <a:t>Insert your logo here</a:t>
            </a:r>
          </a:p>
        </p:txBody>
      </p:sp>
    </p:spTree>
    <p:extLst>
      <p:ext uri="{BB962C8B-B14F-4D97-AF65-F5344CB8AC3E}">
        <p14:creationId xmlns:p14="http://schemas.microsoft.com/office/powerpoint/2010/main" val="26039546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mp; Table" userDrawn="1">
  <p:cSld name="Title &amp; Table">
    <p:spTree>
      <p:nvGrpSpPr>
        <p:cNvPr id="1" name="Shape 30"/>
        <p:cNvGrpSpPr/>
        <p:nvPr/>
      </p:nvGrpSpPr>
      <p:grpSpPr>
        <a:xfrm>
          <a:off x="0" y="0"/>
          <a:ext cx="0" cy="0"/>
          <a:chOff x="0" y="0"/>
          <a:chExt cx="0" cy="0"/>
        </a:xfrm>
      </p:grpSpPr>
      <p:pic>
        <p:nvPicPr>
          <p:cNvPr id="31" name="Google Shape;31;p16"/>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4727495" y="0"/>
            <a:ext cx="2612768" cy="9753600"/>
          </a:xfrm>
          <a:prstGeom prst="rect">
            <a:avLst/>
          </a:prstGeom>
          <a:noFill/>
          <a:ln>
            <a:noFill/>
          </a:ln>
        </p:spPr>
      </p:pic>
      <p:sp>
        <p:nvSpPr>
          <p:cNvPr id="32" name="Google Shape;32;p16"/>
          <p:cNvSpPr txBox="1">
            <a:spLocks noGrp="1"/>
          </p:cNvSpPr>
          <p:nvPr>
            <p:ph type="title"/>
          </p:nvPr>
        </p:nvSpPr>
        <p:spPr>
          <a:xfrm>
            <a:off x="805864" y="624497"/>
            <a:ext cx="14782957" cy="1635228"/>
          </a:xfrm>
          <a:prstGeom prst="rect">
            <a:avLst/>
          </a:prstGeom>
          <a:noFill/>
          <a:ln>
            <a:noFill/>
          </a:ln>
        </p:spPr>
        <p:txBody>
          <a:bodyPr spcFirstLastPara="1" wrap="square" lIns="91425" tIns="91425" rIns="91425" bIns="91425" anchor="t" anchorCtr="0">
            <a:noAutofit/>
          </a:bodyPr>
          <a:lstStyle>
            <a:lvl1pPr marR="0" lvl="0" algn="l">
              <a:lnSpc>
                <a:spcPct val="90000"/>
              </a:lnSpc>
              <a:spcBef>
                <a:spcPts val="0"/>
              </a:spcBef>
              <a:spcAft>
                <a:spcPts val="0"/>
              </a:spcAft>
              <a:buClr>
                <a:schemeClr val="dk1"/>
              </a:buClr>
              <a:buSzPts val="1800"/>
              <a:buFont typeface="Arial"/>
              <a:buNone/>
              <a:defRPr sz="4800" b="1" i="0" u="none" strike="noStrike" cap="none">
                <a:solidFill>
                  <a:schemeClr val="tx1"/>
                </a:solidFill>
                <a:latin typeface="Tahoma"/>
                <a:ea typeface="Tahoma"/>
                <a:cs typeface="Tahoma"/>
                <a:sym typeface="Tahoma"/>
              </a:defRPr>
            </a:lvl1pPr>
            <a:lvl2pPr lvl="1" algn="l">
              <a:lnSpc>
                <a:spcPct val="100000"/>
              </a:lnSpc>
              <a:spcBef>
                <a:spcPts val="0"/>
              </a:spcBef>
              <a:spcAft>
                <a:spcPts val="0"/>
              </a:spcAft>
              <a:buSzPts val="1400"/>
              <a:buNone/>
              <a:defRPr sz="3414"/>
            </a:lvl2pPr>
            <a:lvl3pPr lvl="2" algn="l">
              <a:lnSpc>
                <a:spcPct val="100000"/>
              </a:lnSpc>
              <a:spcBef>
                <a:spcPts val="0"/>
              </a:spcBef>
              <a:spcAft>
                <a:spcPts val="0"/>
              </a:spcAft>
              <a:buSzPts val="1400"/>
              <a:buNone/>
              <a:defRPr sz="3414"/>
            </a:lvl3pPr>
            <a:lvl4pPr lvl="3" algn="l">
              <a:lnSpc>
                <a:spcPct val="100000"/>
              </a:lnSpc>
              <a:spcBef>
                <a:spcPts val="0"/>
              </a:spcBef>
              <a:spcAft>
                <a:spcPts val="0"/>
              </a:spcAft>
              <a:buSzPts val="1400"/>
              <a:buNone/>
              <a:defRPr sz="3414"/>
            </a:lvl4pPr>
            <a:lvl5pPr lvl="4" algn="l">
              <a:lnSpc>
                <a:spcPct val="100000"/>
              </a:lnSpc>
              <a:spcBef>
                <a:spcPts val="0"/>
              </a:spcBef>
              <a:spcAft>
                <a:spcPts val="0"/>
              </a:spcAft>
              <a:buSzPts val="1400"/>
              <a:buNone/>
              <a:defRPr sz="3414"/>
            </a:lvl5pPr>
            <a:lvl6pPr lvl="5" algn="l">
              <a:lnSpc>
                <a:spcPct val="100000"/>
              </a:lnSpc>
              <a:spcBef>
                <a:spcPts val="0"/>
              </a:spcBef>
              <a:spcAft>
                <a:spcPts val="0"/>
              </a:spcAft>
              <a:buSzPts val="1400"/>
              <a:buNone/>
              <a:defRPr sz="3414"/>
            </a:lvl6pPr>
            <a:lvl7pPr lvl="6" algn="l">
              <a:lnSpc>
                <a:spcPct val="100000"/>
              </a:lnSpc>
              <a:spcBef>
                <a:spcPts val="0"/>
              </a:spcBef>
              <a:spcAft>
                <a:spcPts val="0"/>
              </a:spcAft>
              <a:buSzPts val="1400"/>
              <a:buNone/>
              <a:defRPr sz="3414"/>
            </a:lvl7pPr>
            <a:lvl8pPr lvl="7" algn="l">
              <a:lnSpc>
                <a:spcPct val="100000"/>
              </a:lnSpc>
              <a:spcBef>
                <a:spcPts val="0"/>
              </a:spcBef>
              <a:spcAft>
                <a:spcPts val="0"/>
              </a:spcAft>
              <a:buSzPts val="1400"/>
              <a:buNone/>
              <a:defRPr sz="3414"/>
            </a:lvl8pPr>
            <a:lvl9pPr lvl="8" algn="l">
              <a:lnSpc>
                <a:spcPct val="100000"/>
              </a:lnSpc>
              <a:spcBef>
                <a:spcPts val="0"/>
              </a:spcBef>
              <a:spcAft>
                <a:spcPts val="0"/>
              </a:spcAft>
              <a:buSzPts val="1400"/>
              <a:buNone/>
              <a:defRPr sz="3414"/>
            </a:lvl9pPr>
          </a:lstStyle>
          <a:p>
            <a:r>
              <a:rPr lang="en-US"/>
              <a:t>Click to edit Master title style</a:t>
            </a:r>
            <a:endParaRPr/>
          </a:p>
        </p:txBody>
      </p:sp>
      <p:sp>
        <p:nvSpPr>
          <p:cNvPr id="2" name="Google Shape;14;p12">
            <a:extLst>
              <a:ext uri="{FF2B5EF4-FFF2-40B4-BE49-F238E27FC236}">
                <a16:creationId xmlns:a16="http://schemas.microsoft.com/office/drawing/2014/main" id="{DBCE4926-AB63-C05D-79A5-0D42F6463425}"/>
              </a:ext>
            </a:extLst>
          </p:cNvPr>
          <p:cNvSpPr txBox="1">
            <a:spLocks noGrp="1"/>
          </p:cNvSpPr>
          <p:nvPr>
            <p:ph type="body" idx="1"/>
          </p:nvPr>
        </p:nvSpPr>
        <p:spPr>
          <a:xfrm>
            <a:off x="805864" y="8960828"/>
            <a:ext cx="12935344" cy="336550"/>
          </a:xfrm>
          <a:prstGeom prst="rect">
            <a:avLst/>
          </a:prstGeom>
          <a:noFill/>
          <a:ln>
            <a:noFill/>
          </a:ln>
        </p:spPr>
        <p:txBody>
          <a:bodyPr spcFirstLastPara="1" wrap="square" lIns="91425" tIns="91425" rIns="91425" bIns="91425" anchor="ctr" anchorCtr="0">
            <a:noAutofit/>
          </a:bodyPr>
          <a:lstStyle>
            <a:lvl1pPr marL="457200" lvl="0" indent="-228600" algn="l">
              <a:lnSpc>
                <a:spcPct val="90000"/>
              </a:lnSpc>
              <a:spcBef>
                <a:spcPts val="1000"/>
              </a:spcBef>
              <a:spcAft>
                <a:spcPts val="0"/>
              </a:spcAft>
              <a:buSzPts val="2800"/>
              <a:buNone/>
              <a:defRPr sz="1467">
                <a:solidFill>
                  <a:srgbClr val="58595B"/>
                </a:solidFill>
                <a:latin typeface="Tahoma"/>
                <a:ea typeface="Tahoma"/>
                <a:cs typeface="Tahoma"/>
                <a:sym typeface="Tahoma"/>
              </a:defRPr>
            </a:lvl1pPr>
            <a:lvl2pPr marL="914400" lvl="1" indent="-228600" algn="l">
              <a:lnSpc>
                <a:spcPct val="90000"/>
              </a:lnSpc>
              <a:spcBef>
                <a:spcPts val="500"/>
              </a:spcBef>
              <a:spcAft>
                <a:spcPts val="0"/>
              </a:spcAft>
              <a:buSzPts val="2400"/>
              <a:buNone/>
              <a:defRPr sz="1467">
                <a:solidFill>
                  <a:srgbClr val="58595B"/>
                </a:solidFill>
                <a:latin typeface="Tahoma"/>
                <a:ea typeface="Tahoma"/>
                <a:cs typeface="Tahoma"/>
                <a:sym typeface="Tahoma"/>
              </a:defRPr>
            </a:lvl2pPr>
            <a:lvl3pPr marL="1371600" lvl="2" indent="-228600" algn="l">
              <a:lnSpc>
                <a:spcPct val="90000"/>
              </a:lnSpc>
              <a:spcBef>
                <a:spcPts val="500"/>
              </a:spcBef>
              <a:spcAft>
                <a:spcPts val="0"/>
              </a:spcAft>
              <a:buSzPts val="2000"/>
              <a:buNone/>
              <a:defRPr sz="1467">
                <a:solidFill>
                  <a:srgbClr val="58595B"/>
                </a:solidFill>
                <a:latin typeface="Tahoma"/>
                <a:ea typeface="Tahoma"/>
                <a:cs typeface="Tahoma"/>
                <a:sym typeface="Tahoma"/>
              </a:defRPr>
            </a:lvl3pPr>
            <a:lvl4pPr marL="1828800" lvl="3" indent="-228600" algn="l">
              <a:lnSpc>
                <a:spcPct val="90000"/>
              </a:lnSpc>
              <a:spcBef>
                <a:spcPts val="500"/>
              </a:spcBef>
              <a:spcAft>
                <a:spcPts val="0"/>
              </a:spcAft>
              <a:buSzPts val="1800"/>
              <a:buNone/>
              <a:defRPr sz="1467">
                <a:solidFill>
                  <a:srgbClr val="58595B"/>
                </a:solidFill>
                <a:latin typeface="Tahoma"/>
                <a:ea typeface="Tahoma"/>
                <a:cs typeface="Tahoma"/>
                <a:sym typeface="Tahoma"/>
              </a:defRPr>
            </a:lvl4pPr>
            <a:lvl5pPr marL="2286000" lvl="4" indent="-228600" algn="l">
              <a:lnSpc>
                <a:spcPct val="90000"/>
              </a:lnSpc>
              <a:spcBef>
                <a:spcPts val="500"/>
              </a:spcBef>
              <a:spcAft>
                <a:spcPts val="0"/>
              </a:spcAft>
              <a:buSzPts val="1800"/>
              <a:buNone/>
              <a:defRPr sz="1467">
                <a:solidFill>
                  <a:srgbClr val="58595B"/>
                </a:solidFill>
                <a:latin typeface="Tahoma"/>
                <a:ea typeface="Tahoma"/>
                <a:cs typeface="Tahoma"/>
                <a:sym typeface="Tahoma"/>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pPr lvl="0"/>
            <a:r>
              <a:rPr lang="en-US"/>
              <a:t>Click to edit Master text styles</a:t>
            </a:r>
          </a:p>
        </p:txBody>
      </p:sp>
      <p:sp>
        <p:nvSpPr>
          <p:cNvPr id="3" name="Picture Placeholder 4">
            <a:extLst>
              <a:ext uri="{FF2B5EF4-FFF2-40B4-BE49-F238E27FC236}">
                <a16:creationId xmlns:a16="http://schemas.microsoft.com/office/drawing/2014/main" id="{B5D4BF9F-0FD6-EB7C-7700-5F0A621B3F7A}"/>
              </a:ext>
            </a:extLst>
          </p:cNvPr>
          <p:cNvSpPr>
            <a:spLocks noGrp="1"/>
          </p:cNvSpPr>
          <p:nvPr>
            <p:ph type="pic" sz="quarter" idx="10" hasCustomPrompt="1"/>
          </p:nvPr>
        </p:nvSpPr>
        <p:spPr>
          <a:xfrm>
            <a:off x="14427201" y="8229600"/>
            <a:ext cx="2413180" cy="1043556"/>
          </a:xfrm>
          <a:prstGeom prst="rect">
            <a:avLst/>
          </a:prstGeom>
        </p:spPr>
        <p:txBody>
          <a:bodyPr anchor="ctr"/>
          <a:lstStyle>
            <a:lvl1pPr marL="50800" indent="0" algn="ctr">
              <a:buNone/>
              <a:defRPr>
                <a:latin typeface="Tahoma" panose="020B0604030504040204" pitchFamily="34" charset="0"/>
                <a:ea typeface="Tahoma" panose="020B0604030504040204" pitchFamily="34" charset="0"/>
                <a:cs typeface="Tahoma" panose="020B0604030504040204" pitchFamily="34" charset="0"/>
              </a:defRPr>
            </a:lvl1pPr>
          </a:lstStyle>
          <a:p>
            <a:r>
              <a:rPr lang="en-US" dirty="0"/>
              <a:t>Insert your logo here</a:t>
            </a:r>
          </a:p>
        </p:txBody>
      </p:sp>
      <p:sp>
        <p:nvSpPr>
          <p:cNvPr id="7" name="Google Shape;66;p22">
            <a:extLst>
              <a:ext uri="{FF2B5EF4-FFF2-40B4-BE49-F238E27FC236}">
                <a16:creationId xmlns:a16="http://schemas.microsoft.com/office/drawing/2014/main" id="{DCC24D46-2765-DBB8-BBF2-09B09C5401DD}"/>
              </a:ext>
            </a:extLst>
          </p:cNvPr>
          <p:cNvSpPr txBox="1">
            <a:spLocks noGrp="1"/>
          </p:cNvSpPr>
          <p:nvPr>
            <p:ph type="body" idx="2"/>
          </p:nvPr>
        </p:nvSpPr>
        <p:spPr>
          <a:xfrm>
            <a:off x="805863" y="2460625"/>
            <a:ext cx="15281862" cy="6481763"/>
          </a:xfrm>
          <a:prstGeom prst="rect">
            <a:avLst/>
          </a:prstGeom>
          <a:noFill/>
          <a:ln>
            <a:noFill/>
          </a:ln>
        </p:spPr>
        <p:txBody>
          <a:bodyPr spcFirstLastPara="1" wrap="square" lIns="91425" tIns="91425" rIns="91425" bIns="91425" anchor="t" anchorCtr="0">
            <a:noAutofit/>
          </a:bodyPr>
          <a:lstStyle>
            <a:lvl1pPr marL="614553" lvl="0" indent="-571500" algn="l">
              <a:lnSpc>
                <a:spcPct val="90000"/>
              </a:lnSpc>
              <a:spcBef>
                <a:spcPts val="1000"/>
              </a:spcBef>
              <a:spcAft>
                <a:spcPts val="0"/>
              </a:spcAft>
              <a:buClr>
                <a:schemeClr val="tx1"/>
              </a:buClr>
              <a:buSzPct val="70000"/>
              <a:buFont typeface="Arial" panose="020B0604020202020204" pitchFamily="34" charset="0"/>
              <a:buChar char="•"/>
              <a:defRPr sz="4174">
                <a:solidFill>
                  <a:srgbClr val="58595B"/>
                </a:solidFill>
                <a:latin typeface="Tahoma"/>
                <a:ea typeface="Tahoma"/>
                <a:cs typeface="Tahoma"/>
                <a:sym typeface="Tahoma"/>
              </a:defRPr>
            </a:lvl1pPr>
            <a:lvl2pPr marL="914400" lvl="1" indent="-414147" algn="l">
              <a:lnSpc>
                <a:spcPct val="90000"/>
              </a:lnSpc>
              <a:spcBef>
                <a:spcPts val="500"/>
              </a:spcBef>
              <a:spcAft>
                <a:spcPts val="0"/>
              </a:spcAft>
              <a:buClr>
                <a:srgbClr val="51AFAA"/>
              </a:buClr>
              <a:buSzPct val="70000"/>
              <a:buFont typeface="Arial" panose="020B0604020202020204" pitchFamily="34" charset="0"/>
              <a:buChar char="•"/>
              <a:defRPr sz="4174">
                <a:solidFill>
                  <a:srgbClr val="58595B"/>
                </a:solidFill>
                <a:latin typeface="Tahoma"/>
                <a:ea typeface="Tahoma"/>
                <a:cs typeface="Tahoma"/>
                <a:sym typeface="Tahoma"/>
              </a:defRPr>
            </a:lvl2pPr>
            <a:lvl3pPr marL="1371600" lvl="2" indent="-414147" algn="l">
              <a:lnSpc>
                <a:spcPct val="90000"/>
              </a:lnSpc>
              <a:spcBef>
                <a:spcPts val="500"/>
              </a:spcBef>
              <a:spcAft>
                <a:spcPts val="0"/>
              </a:spcAft>
              <a:buClr>
                <a:srgbClr val="51AFAA"/>
              </a:buClr>
              <a:buSzPts val="2922"/>
              <a:buChar char="•"/>
              <a:defRPr sz="4174">
                <a:solidFill>
                  <a:srgbClr val="58595B"/>
                </a:solidFill>
                <a:latin typeface="Tahoma"/>
                <a:ea typeface="Tahoma"/>
                <a:cs typeface="Tahoma"/>
                <a:sym typeface="Tahoma"/>
              </a:defRPr>
            </a:lvl3pPr>
            <a:lvl4pPr marL="1828800" lvl="3" indent="-414147" algn="l">
              <a:lnSpc>
                <a:spcPct val="90000"/>
              </a:lnSpc>
              <a:spcBef>
                <a:spcPts val="500"/>
              </a:spcBef>
              <a:spcAft>
                <a:spcPts val="0"/>
              </a:spcAft>
              <a:buClr>
                <a:srgbClr val="51AFAA"/>
              </a:buClr>
              <a:buSzPts val="2922"/>
              <a:buChar char="•"/>
              <a:defRPr sz="4174">
                <a:solidFill>
                  <a:srgbClr val="58595B"/>
                </a:solidFill>
                <a:latin typeface="Tahoma"/>
                <a:ea typeface="Tahoma"/>
                <a:cs typeface="Tahoma"/>
                <a:sym typeface="Tahoma"/>
              </a:defRPr>
            </a:lvl4pPr>
            <a:lvl5pPr marL="2286000" lvl="4" indent="-414147" algn="l">
              <a:lnSpc>
                <a:spcPct val="90000"/>
              </a:lnSpc>
              <a:spcBef>
                <a:spcPts val="500"/>
              </a:spcBef>
              <a:spcAft>
                <a:spcPts val="0"/>
              </a:spcAft>
              <a:buClr>
                <a:srgbClr val="51AFAA"/>
              </a:buClr>
              <a:buSzPts val="2922"/>
              <a:buChar char="•"/>
              <a:defRPr sz="4174">
                <a:solidFill>
                  <a:srgbClr val="58595B"/>
                </a:solidFill>
                <a:latin typeface="Tahoma"/>
                <a:ea typeface="Tahoma"/>
                <a:cs typeface="Tahoma"/>
                <a:sym typeface="Tahoma"/>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pPr lvl="0"/>
            <a:r>
              <a:rPr lang="en-US" dirty="0"/>
              <a:t>Click to edit Master text styles</a:t>
            </a:r>
          </a:p>
          <a:p>
            <a:pPr lvl="1"/>
            <a:endParaRPr lang="en-US" dirty="0"/>
          </a:p>
        </p:txBody>
      </p:sp>
    </p:spTree>
  </p:cSld>
  <p:clrMapOvr>
    <a:masterClrMapping/>
  </p:clrMapOvr>
  <p:extLst>
    <p:ext uri="{DCECCB84-F9BA-43D5-87BE-67443E8EF086}">
      <p15:sldGuideLst xmlns:p15="http://schemas.microsoft.com/office/powerpoint/2012/main">
        <p15:guide id="1" orient="horz" pos="1536">
          <p15:clr>
            <a:srgbClr val="FBAE40"/>
          </p15:clr>
        </p15:guide>
        <p15:guide id="2" pos="1013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userDrawn="1">
  <p:cSld name="Title Only">
    <p:spTree>
      <p:nvGrpSpPr>
        <p:cNvPr id="1" name="Shape 35"/>
        <p:cNvGrpSpPr/>
        <p:nvPr/>
      </p:nvGrpSpPr>
      <p:grpSpPr>
        <a:xfrm>
          <a:off x="0" y="0"/>
          <a:ext cx="0" cy="0"/>
          <a:chOff x="0" y="0"/>
          <a:chExt cx="0" cy="0"/>
        </a:xfrm>
      </p:grpSpPr>
      <p:pic>
        <p:nvPicPr>
          <p:cNvPr id="36" name="Google Shape;36;p17"/>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4727495" y="0"/>
            <a:ext cx="2612768" cy="9753600"/>
          </a:xfrm>
          <a:prstGeom prst="rect">
            <a:avLst/>
          </a:prstGeom>
          <a:noFill/>
          <a:ln>
            <a:noFill/>
          </a:ln>
        </p:spPr>
      </p:pic>
      <p:sp>
        <p:nvSpPr>
          <p:cNvPr id="38" name="Google Shape;38;p17"/>
          <p:cNvSpPr txBox="1">
            <a:spLocks noGrp="1"/>
          </p:cNvSpPr>
          <p:nvPr>
            <p:ph type="title"/>
          </p:nvPr>
        </p:nvSpPr>
        <p:spPr>
          <a:xfrm>
            <a:off x="805863" y="624497"/>
            <a:ext cx="14795399" cy="1635228"/>
          </a:xfrm>
          <a:prstGeom prst="rect">
            <a:avLst/>
          </a:prstGeom>
          <a:noFill/>
          <a:ln>
            <a:noFill/>
          </a:ln>
        </p:spPr>
        <p:txBody>
          <a:bodyPr spcFirstLastPara="1" wrap="square" lIns="91425" tIns="91425" rIns="91425" bIns="91425" anchor="t" anchorCtr="0">
            <a:noAutofit/>
          </a:bodyPr>
          <a:lstStyle>
            <a:lvl1pPr marR="0" lvl="0" algn="l">
              <a:lnSpc>
                <a:spcPct val="90000"/>
              </a:lnSpc>
              <a:spcBef>
                <a:spcPts val="0"/>
              </a:spcBef>
              <a:spcAft>
                <a:spcPts val="0"/>
              </a:spcAft>
              <a:buClr>
                <a:schemeClr val="dk1"/>
              </a:buClr>
              <a:buSzPts val="1800"/>
              <a:buFont typeface="Arial"/>
              <a:buNone/>
              <a:defRPr sz="4800" b="1" i="0" u="none" strike="noStrike" cap="none">
                <a:solidFill>
                  <a:schemeClr val="tx1"/>
                </a:solidFill>
                <a:latin typeface="Tahoma"/>
                <a:ea typeface="Tahoma"/>
                <a:cs typeface="Tahoma"/>
                <a:sym typeface="Tahoma"/>
              </a:defRPr>
            </a:lvl1pPr>
            <a:lvl2pPr lvl="1" algn="l">
              <a:lnSpc>
                <a:spcPct val="100000"/>
              </a:lnSpc>
              <a:spcBef>
                <a:spcPts val="0"/>
              </a:spcBef>
              <a:spcAft>
                <a:spcPts val="0"/>
              </a:spcAft>
              <a:buSzPts val="1400"/>
              <a:buNone/>
              <a:defRPr sz="3414"/>
            </a:lvl2pPr>
            <a:lvl3pPr lvl="2" algn="l">
              <a:lnSpc>
                <a:spcPct val="100000"/>
              </a:lnSpc>
              <a:spcBef>
                <a:spcPts val="0"/>
              </a:spcBef>
              <a:spcAft>
                <a:spcPts val="0"/>
              </a:spcAft>
              <a:buSzPts val="1400"/>
              <a:buNone/>
              <a:defRPr sz="3414"/>
            </a:lvl3pPr>
            <a:lvl4pPr lvl="3" algn="l">
              <a:lnSpc>
                <a:spcPct val="100000"/>
              </a:lnSpc>
              <a:spcBef>
                <a:spcPts val="0"/>
              </a:spcBef>
              <a:spcAft>
                <a:spcPts val="0"/>
              </a:spcAft>
              <a:buSzPts val="1400"/>
              <a:buNone/>
              <a:defRPr sz="3414"/>
            </a:lvl4pPr>
            <a:lvl5pPr lvl="4" algn="l">
              <a:lnSpc>
                <a:spcPct val="100000"/>
              </a:lnSpc>
              <a:spcBef>
                <a:spcPts val="0"/>
              </a:spcBef>
              <a:spcAft>
                <a:spcPts val="0"/>
              </a:spcAft>
              <a:buSzPts val="1400"/>
              <a:buNone/>
              <a:defRPr sz="3414"/>
            </a:lvl5pPr>
            <a:lvl6pPr lvl="5" algn="l">
              <a:lnSpc>
                <a:spcPct val="100000"/>
              </a:lnSpc>
              <a:spcBef>
                <a:spcPts val="0"/>
              </a:spcBef>
              <a:spcAft>
                <a:spcPts val="0"/>
              </a:spcAft>
              <a:buSzPts val="1400"/>
              <a:buNone/>
              <a:defRPr sz="3414"/>
            </a:lvl6pPr>
            <a:lvl7pPr lvl="6" algn="l">
              <a:lnSpc>
                <a:spcPct val="100000"/>
              </a:lnSpc>
              <a:spcBef>
                <a:spcPts val="0"/>
              </a:spcBef>
              <a:spcAft>
                <a:spcPts val="0"/>
              </a:spcAft>
              <a:buSzPts val="1400"/>
              <a:buNone/>
              <a:defRPr sz="3414"/>
            </a:lvl7pPr>
            <a:lvl8pPr lvl="7" algn="l">
              <a:lnSpc>
                <a:spcPct val="100000"/>
              </a:lnSpc>
              <a:spcBef>
                <a:spcPts val="0"/>
              </a:spcBef>
              <a:spcAft>
                <a:spcPts val="0"/>
              </a:spcAft>
              <a:buSzPts val="1400"/>
              <a:buNone/>
              <a:defRPr sz="3414"/>
            </a:lvl8pPr>
            <a:lvl9pPr lvl="8" algn="l">
              <a:lnSpc>
                <a:spcPct val="100000"/>
              </a:lnSpc>
              <a:spcBef>
                <a:spcPts val="0"/>
              </a:spcBef>
              <a:spcAft>
                <a:spcPts val="0"/>
              </a:spcAft>
              <a:buSzPts val="1400"/>
              <a:buNone/>
              <a:defRPr sz="3414"/>
            </a:lvl9pPr>
          </a:lstStyle>
          <a:p>
            <a:r>
              <a:rPr lang="en-US"/>
              <a:t>Click to edit Master title style</a:t>
            </a:r>
            <a:endParaRPr dirty="0"/>
          </a:p>
        </p:txBody>
      </p:sp>
      <p:sp>
        <p:nvSpPr>
          <p:cNvPr id="2" name="Google Shape;14;p12">
            <a:extLst>
              <a:ext uri="{FF2B5EF4-FFF2-40B4-BE49-F238E27FC236}">
                <a16:creationId xmlns:a16="http://schemas.microsoft.com/office/drawing/2014/main" id="{16DA4687-122B-707D-6BF6-7A582CE40604}"/>
              </a:ext>
            </a:extLst>
          </p:cNvPr>
          <p:cNvSpPr txBox="1">
            <a:spLocks noGrp="1"/>
          </p:cNvSpPr>
          <p:nvPr>
            <p:ph type="body" idx="1"/>
          </p:nvPr>
        </p:nvSpPr>
        <p:spPr>
          <a:xfrm>
            <a:off x="805863" y="8975013"/>
            <a:ext cx="12935344" cy="336550"/>
          </a:xfrm>
          <a:prstGeom prst="rect">
            <a:avLst/>
          </a:prstGeom>
          <a:noFill/>
          <a:ln>
            <a:noFill/>
          </a:ln>
        </p:spPr>
        <p:txBody>
          <a:bodyPr spcFirstLastPara="1" wrap="square" lIns="91425" tIns="91425" rIns="91425" bIns="91425" anchor="ctr" anchorCtr="0">
            <a:noAutofit/>
          </a:bodyPr>
          <a:lstStyle>
            <a:lvl1pPr marL="457200" lvl="0" indent="-228600" algn="l">
              <a:lnSpc>
                <a:spcPct val="90000"/>
              </a:lnSpc>
              <a:spcBef>
                <a:spcPts val="1000"/>
              </a:spcBef>
              <a:spcAft>
                <a:spcPts val="0"/>
              </a:spcAft>
              <a:buSzPts val="2800"/>
              <a:buNone/>
              <a:defRPr sz="1467">
                <a:solidFill>
                  <a:srgbClr val="58595B"/>
                </a:solidFill>
                <a:latin typeface="Tahoma"/>
                <a:ea typeface="Tahoma"/>
                <a:cs typeface="Tahoma"/>
                <a:sym typeface="Tahoma"/>
              </a:defRPr>
            </a:lvl1pPr>
            <a:lvl2pPr marL="914400" lvl="1" indent="-228600" algn="l">
              <a:lnSpc>
                <a:spcPct val="90000"/>
              </a:lnSpc>
              <a:spcBef>
                <a:spcPts val="500"/>
              </a:spcBef>
              <a:spcAft>
                <a:spcPts val="0"/>
              </a:spcAft>
              <a:buSzPts val="2400"/>
              <a:buNone/>
              <a:defRPr sz="1467">
                <a:solidFill>
                  <a:srgbClr val="58595B"/>
                </a:solidFill>
                <a:latin typeface="Tahoma"/>
                <a:ea typeface="Tahoma"/>
                <a:cs typeface="Tahoma"/>
                <a:sym typeface="Tahoma"/>
              </a:defRPr>
            </a:lvl2pPr>
            <a:lvl3pPr marL="1371600" lvl="2" indent="-228600" algn="l">
              <a:lnSpc>
                <a:spcPct val="90000"/>
              </a:lnSpc>
              <a:spcBef>
                <a:spcPts val="500"/>
              </a:spcBef>
              <a:spcAft>
                <a:spcPts val="0"/>
              </a:spcAft>
              <a:buSzPts val="2000"/>
              <a:buNone/>
              <a:defRPr sz="1467">
                <a:solidFill>
                  <a:srgbClr val="58595B"/>
                </a:solidFill>
                <a:latin typeface="Tahoma"/>
                <a:ea typeface="Tahoma"/>
                <a:cs typeface="Tahoma"/>
                <a:sym typeface="Tahoma"/>
              </a:defRPr>
            </a:lvl3pPr>
            <a:lvl4pPr marL="1828800" lvl="3" indent="-228600" algn="l">
              <a:lnSpc>
                <a:spcPct val="90000"/>
              </a:lnSpc>
              <a:spcBef>
                <a:spcPts val="500"/>
              </a:spcBef>
              <a:spcAft>
                <a:spcPts val="0"/>
              </a:spcAft>
              <a:buSzPts val="1800"/>
              <a:buNone/>
              <a:defRPr sz="1467">
                <a:solidFill>
                  <a:srgbClr val="58595B"/>
                </a:solidFill>
                <a:latin typeface="Tahoma"/>
                <a:ea typeface="Tahoma"/>
                <a:cs typeface="Tahoma"/>
                <a:sym typeface="Tahoma"/>
              </a:defRPr>
            </a:lvl4pPr>
            <a:lvl5pPr marL="2286000" lvl="4" indent="-228600" algn="l">
              <a:lnSpc>
                <a:spcPct val="90000"/>
              </a:lnSpc>
              <a:spcBef>
                <a:spcPts val="500"/>
              </a:spcBef>
              <a:spcAft>
                <a:spcPts val="0"/>
              </a:spcAft>
              <a:buSzPts val="1800"/>
              <a:buNone/>
              <a:defRPr sz="1467">
                <a:solidFill>
                  <a:srgbClr val="58595B"/>
                </a:solidFill>
                <a:latin typeface="Tahoma"/>
                <a:ea typeface="Tahoma"/>
                <a:cs typeface="Tahoma"/>
                <a:sym typeface="Tahoma"/>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pPr lvl="0"/>
            <a:r>
              <a:rPr lang="en-US"/>
              <a:t>Click to edit Master text styles</a:t>
            </a:r>
          </a:p>
        </p:txBody>
      </p:sp>
      <p:sp>
        <p:nvSpPr>
          <p:cNvPr id="3" name="Picture Placeholder 4">
            <a:extLst>
              <a:ext uri="{FF2B5EF4-FFF2-40B4-BE49-F238E27FC236}">
                <a16:creationId xmlns:a16="http://schemas.microsoft.com/office/drawing/2014/main" id="{F2B83097-E00B-04B2-0B5E-5074C1437447}"/>
              </a:ext>
            </a:extLst>
          </p:cNvPr>
          <p:cNvSpPr>
            <a:spLocks noGrp="1"/>
          </p:cNvSpPr>
          <p:nvPr>
            <p:ph type="pic" sz="quarter" idx="10" hasCustomPrompt="1"/>
          </p:nvPr>
        </p:nvSpPr>
        <p:spPr>
          <a:xfrm>
            <a:off x="14427201" y="8229600"/>
            <a:ext cx="2413180" cy="1043556"/>
          </a:xfrm>
          <a:prstGeom prst="rect">
            <a:avLst/>
          </a:prstGeom>
        </p:spPr>
        <p:txBody>
          <a:bodyPr anchor="ctr"/>
          <a:lstStyle>
            <a:lvl1pPr marL="50800" indent="0" algn="ctr">
              <a:buNone/>
              <a:defRPr>
                <a:latin typeface="Tahoma" panose="020B0604030504040204" pitchFamily="34" charset="0"/>
                <a:ea typeface="Tahoma" panose="020B0604030504040204" pitchFamily="34" charset="0"/>
                <a:cs typeface="Tahoma" panose="020B0604030504040204" pitchFamily="34" charset="0"/>
              </a:defRPr>
            </a:lvl1pPr>
          </a:lstStyle>
          <a:p>
            <a:r>
              <a:rPr lang="en-US" dirty="0"/>
              <a:t>Insert your logo here</a:t>
            </a:r>
          </a:p>
        </p:txBody>
      </p:sp>
      <p:sp>
        <p:nvSpPr>
          <p:cNvPr id="4" name="Google Shape;25;p14">
            <a:extLst>
              <a:ext uri="{FF2B5EF4-FFF2-40B4-BE49-F238E27FC236}">
                <a16:creationId xmlns:a16="http://schemas.microsoft.com/office/drawing/2014/main" id="{EBC00F50-D829-D8BE-5C4C-1D9A4AB28D48}"/>
              </a:ext>
            </a:extLst>
          </p:cNvPr>
          <p:cNvSpPr>
            <a:spLocks noGrp="1"/>
          </p:cNvSpPr>
          <p:nvPr>
            <p:ph type="chart" idx="2"/>
          </p:nvPr>
        </p:nvSpPr>
        <p:spPr>
          <a:xfrm>
            <a:off x="805861" y="2480441"/>
            <a:ext cx="15268164" cy="6400800"/>
          </a:xfrm>
          <a:prstGeom prst="rect">
            <a:avLst/>
          </a:prstGeom>
          <a:noFill/>
          <a:ln>
            <a:noFill/>
          </a:ln>
        </p:spPr>
        <p:txBody>
          <a:bodyPr spcFirstLastPara="1" wrap="square" lIns="91425" tIns="91425" rIns="91425" bIns="91425" anchor="t" anchorCtr="0">
            <a:noAutofit/>
          </a:bodyPr>
          <a:lstStyle>
            <a:lvl1pPr marR="0" lvl="0" algn="l" rtl="0">
              <a:lnSpc>
                <a:spcPct val="90000"/>
              </a:lnSpc>
              <a:spcBef>
                <a:spcPts val="1896"/>
              </a:spcBef>
              <a:spcAft>
                <a:spcPts val="0"/>
              </a:spcAft>
              <a:buClr>
                <a:srgbClr val="30A2B6"/>
              </a:buClr>
              <a:buSzPts val="2800"/>
              <a:buFont typeface="Arial"/>
              <a:buNone/>
              <a:defRPr sz="5310" b="0" i="0" u="none" strike="noStrike" cap="none">
                <a:solidFill>
                  <a:srgbClr val="58595B"/>
                </a:solidFill>
                <a:latin typeface="Tahoma"/>
                <a:ea typeface="Tahoma"/>
                <a:cs typeface="Tahoma"/>
                <a:sym typeface="Tahoma"/>
              </a:defRPr>
            </a:lvl1pPr>
            <a:lvl2pPr marR="0" lvl="1" algn="l" rtl="0">
              <a:lnSpc>
                <a:spcPct val="90000"/>
              </a:lnSpc>
              <a:spcBef>
                <a:spcPts val="948"/>
              </a:spcBef>
              <a:spcAft>
                <a:spcPts val="0"/>
              </a:spcAft>
              <a:buClr>
                <a:schemeClr val="dk1"/>
              </a:buClr>
              <a:buSzPts val="2400"/>
              <a:buFont typeface="Arial"/>
              <a:buChar char="•"/>
              <a:defRPr sz="4551" b="0" i="0" u="none" strike="noStrike" cap="none">
                <a:solidFill>
                  <a:schemeClr val="dk1"/>
                </a:solidFill>
                <a:latin typeface="Arial"/>
                <a:ea typeface="Arial"/>
                <a:cs typeface="Arial"/>
                <a:sym typeface="Arial"/>
              </a:defRPr>
            </a:lvl2pPr>
            <a:lvl3pPr marR="0" lvl="2" algn="l" rtl="0">
              <a:lnSpc>
                <a:spcPct val="90000"/>
              </a:lnSpc>
              <a:spcBef>
                <a:spcPts val="948"/>
              </a:spcBef>
              <a:spcAft>
                <a:spcPts val="0"/>
              </a:spcAft>
              <a:buClr>
                <a:schemeClr val="dk1"/>
              </a:buClr>
              <a:buSzPts val="2000"/>
              <a:buFont typeface="Arial"/>
              <a:buChar char="•"/>
              <a:defRPr sz="3791" b="0" i="0" u="none" strike="noStrike" cap="none">
                <a:solidFill>
                  <a:schemeClr val="dk1"/>
                </a:solidFill>
                <a:latin typeface="Arial"/>
                <a:ea typeface="Arial"/>
                <a:cs typeface="Arial"/>
                <a:sym typeface="Arial"/>
              </a:defRPr>
            </a:lvl3pPr>
            <a:lvl4pPr marR="0" lvl="3" algn="l" rtl="0">
              <a:lnSpc>
                <a:spcPct val="90000"/>
              </a:lnSpc>
              <a:spcBef>
                <a:spcPts val="948"/>
              </a:spcBef>
              <a:spcAft>
                <a:spcPts val="0"/>
              </a:spcAft>
              <a:buClr>
                <a:schemeClr val="dk1"/>
              </a:buClr>
              <a:buSzPts val="1800"/>
              <a:buFont typeface="Arial"/>
              <a:buChar char="•"/>
              <a:defRPr sz="3414" b="0" i="0" u="none" strike="noStrike" cap="none">
                <a:solidFill>
                  <a:schemeClr val="dk1"/>
                </a:solidFill>
                <a:latin typeface="Arial"/>
                <a:ea typeface="Arial"/>
                <a:cs typeface="Arial"/>
                <a:sym typeface="Arial"/>
              </a:defRPr>
            </a:lvl4pPr>
            <a:lvl5pPr marR="0" lvl="4" algn="l" rtl="0">
              <a:lnSpc>
                <a:spcPct val="90000"/>
              </a:lnSpc>
              <a:spcBef>
                <a:spcPts val="948"/>
              </a:spcBef>
              <a:spcAft>
                <a:spcPts val="0"/>
              </a:spcAft>
              <a:buClr>
                <a:schemeClr val="dk1"/>
              </a:buClr>
              <a:buSzPts val="1800"/>
              <a:buFont typeface="Arial"/>
              <a:buChar char="•"/>
              <a:defRPr sz="3414" b="0" i="0" u="none" strike="noStrike" cap="none">
                <a:solidFill>
                  <a:schemeClr val="dk1"/>
                </a:solidFill>
                <a:latin typeface="Arial"/>
                <a:ea typeface="Arial"/>
                <a:cs typeface="Arial"/>
                <a:sym typeface="Arial"/>
              </a:defRPr>
            </a:lvl5pPr>
            <a:lvl6pPr marR="0" lvl="5" algn="l" rtl="0">
              <a:lnSpc>
                <a:spcPct val="90000"/>
              </a:lnSpc>
              <a:spcBef>
                <a:spcPts val="948"/>
              </a:spcBef>
              <a:spcAft>
                <a:spcPts val="0"/>
              </a:spcAft>
              <a:buClr>
                <a:schemeClr val="dk1"/>
              </a:buClr>
              <a:buSzPts val="1800"/>
              <a:buFont typeface="Arial"/>
              <a:buChar char="•"/>
              <a:defRPr sz="3414" b="0" i="0" u="none" strike="noStrike" cap="none">
                <a:solidFill>
                  <a:schemeClr val="dk1"/>
                </a:solidFill>
                <a:latin typeface="Calibri"/>
                <a:ea typeface="Calibri"/>
                <a:cs typeface="Calibri"/>
                <a:sym typeface="Calibri"/>
              </a:defRPr>
            </a:lvl6pPr>
            <a:lvl7pPr marR="0" lvl="6" algn="l" rtl="0">
              <a:lnSpc>
                <a:spcPct val="90000"/>
              </a:lnSpc>
              <a:spcBef>
                <a:spcPts val="948"/>
              </a:spcBef>
              <a:spcAft>
                <a:spcPts val="0"/>
              </a:spcAft>
              <a:buClr>
                <a:schemeClr val="dk1"/>
              </a:buClr>
              <a:buSzPts val="1800"/>
              <a:buFont typeface="Arial"/>
              <a:buChar char="•"/>
              <a:defRPr sz="3414" b="0" i="0" u="none" strike="noStrike" cap="none">
                <a:solidFill>
                  <a:schemeClr val="dk1"/>
                </a:solidFill>
                <a:latin typeface="Calibri"/>
                <a:ea typeface="Calibri"/>
                <a:cs typeface="Calibri"/>
                <a:sym typeface="Calibri"/>
              </a:defRPr>
            </a:lvl7pPr>
            <a:lvl8pPr marR="0" lvl="7" algn="l" rtl="0">
              <a:lnSpc>
                <a:spcPct val="90000"/>
              </a:lnSpc>
              <a:spcBef>
                <a:spcPts val="948"/>
              </a:spcBef>
              <a:spcAft>
                <a:spcPts val="0"/>
              </a:spcAft>
              <a:buClr>
                <a:schemeClr val="dk1"/>
              </a:buClr>
              <a:buSzPts val="1800"/>
              <a:buFont typeface="Arial"/>
              <a:buChar char="•"/>
              <a:defRPr sz="3414" b="0" i="0" u="none" strike="noStrike" cap="none">
                <a:solidFill>
                  <a:schemeClr val="dk1"/>
                </a:solidFill>
                <a:latin typeface="Calibri"/>
                <a:ea typeface="Calibri"/>
                <a:cs typeface="Calibri"/>
                <a:sym typeface="Calibri"/>
              </a:defRPr>
            </a:lvl8pPr>
            <a:lvl9pPr marR="0" lvl="8" algn="l" rtl="0">
              <a:lnSpc>
                <a:spcPct val="90000"/>
              </a:lnSpc>
              <a:spcBef>
                <a:spcPts val="948"/>
              </a:spcBef>
              <a:spcAft>
                <a:spcPts val="0"/>
              </a:spcAft>
              <a:buClr>
                <a:schemeClr val="dk1"/>
              </a:buClr>
              <a:buSzPts val="1800"/>
              <a:buFont typeface="Arial"/>
              <a:buChar char="•"/>
              <a:defRPr sz="3414" b="0" i="0" u="none" strike="noStrike" cap="none">
                <a:solidFill>
                  <a:schemeClr val="dk1"/>
                </a:solidFill>
                <a:latin typeface="Calibri"/>
                <a:ea typeface="Calibri"/>
                <a:cs typeface="Calibri"/>
                <a:sym typeface="Calibri"/>
              </a:defRPr>
            </a:lvl9pPr>
          </a:lstStyle>
          <a:p>
            <a:endParaRPr/>
          </a:p>
        </p:txBody>
      </p:sp>
    </p:spTree>
  </p:cSld>
  <p:clrMapOvr>
    <a:masterClrMapping/>
  </p:clrMapOvr>
  <p:extLst>
    <p:ext uri="{DCECCB84-F9BA-43D5-87BE-67443E8EF086}">
      <p15:sldGuideLst xmlns:p15="http://schemas.microsoft.com/office/powerpoint/2012/main">
        <p15:guide id="1" orient="horz" pos="1536">
          <p15:clr>
            <a:srgbClr val="FBAE40"/>
          </p15:clr>
        </p15:guide>
        <p15:guide id="2" pos="546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ransition Slide">
  <p:cSld name="Transition Slide">
    <p:spTree>
      <p:nvGrpSpPr>
        <p:cNvPr id="1" name="Shape 40"/>
        <p:cNvGrpSpPr/>
        <p:nvPr/>
      </p:nvGrpSpPr>
      <p:grpSpPr>
        <a:xfrm>
          <a:off x="0" y="0"/>
          <a:ext cx="0" cy="0"/>
          <a:chOff x="0" y="0"/>
          <a:chExt cx="0" cy="0"/>
        </a:xfrm>
      </p:grpSpPr>
      <p:sp>
        <p:nvSpPr>
          <p:cNvPr id="42" name="Google Shape;42;p18"/>
          <p:cNvSpPr txBox="1">
            <a:spLocks noGrp="1"/>
          </p:cNvSpPr>
          <p:nvPr>
            <p:ph type="ctrTitle"/>
          </p:nvPr>
        </p:nvSpPr>
        <p:spPr>
          <a:xfrm>
            <a:off x="840692" y="2282051"/>
            <a:ext cx="7747761" cy="4886007"/>
          </a:xfrm>
          <a:prstGeom prst="rect">
            <a:avLst/>
          </a:prstGeom>
          <a:noFill/>
          <a:ln>
            <a:noFill/>
          </a:ln>
        </p:spPr>
        <p:txBody>
          <a:bodyPr spcFirstLastPara="1" wrap="square" lIns="91425" tIns="91425" rIns="91425" bIns="91425" anchor="ctr" anchorCtr="0">
            <a:normAutofit/>
          </a:bodyPr>
          <a:lstStyle>
            <a:lvl1pPr marR="0" lvl="0" algn="l">
              <a:lnSpc>
                <a:spcPct val="90000"/>
              </a:lnSpc>
              <a:spcBef>
                <a:spcPts val="0"/>
              </a:spcBef>
              <a:spcAft>
                <a:spcPts val="0"/>
              </a:spcAft>
              <a:buClr>
                <a:schemeClr val="dk1"/>
              </a:buClr>
              <a:buSzPts val="4400"/>
              <a:buFont typeface="Arial"/>
              <a:buNone/>
              <a:defRPr sz="8344" b="1" i="0" u="none" strike="noStrike" cap="none">
                <a:solidFill>
                  <a:srgbClr val="58595B"/>
                </a:solidFill>
                <a:latin typeface="Tahoma" panose="020B0604030504040204" pitchFamily="34" charset="0"/>
                <a:ea typeface="Tahoma" panose="020B0604030504040204" pitchFamily="34" charset="0"/>
                <a:cs typeface="Tahoma" panose="020B0604030504040204" pitchFamily="34" charset="0"/>
                <a:sym typeface="Tahoma"/>
              </a:defRPr>
            </a:lvl1pPr>
            <a:lvl2pPr lvl="1" algn="l">
              <a:lnSpc>
                <a:spcPct val="100000"/>
              </a:lnSpc>
              <a:spcBef>
                <a:spcPts val="0"/>
              </a:spcBef>
              <a:spcAft>
                <a:spcPts val="0"/>
              </a:spcAft>
              <a:buSzPts val="1400"/>
              <a:buNone/>
              <a:defRPr sz="3414"/>
            </a:lvl2pPr>
            <a:lvl3pPr lvl="2" algn="l">
              <a:lnSpc>
                <a:spcPct val="100000"/>
              </a:lnSpc>
              <a:spcBef>
                <a:spcPts val="0"/>
              </a:spcBef>
              <a:spcAft>
                <a:spcPts val="0"/>
              </a:spcAft>
              <a:buSzPts val="1400"/>
              <a:buNone/>
              <a:defRPr sz="3414"/>
            </a:lvl3pPr>
            <a:lvl4pPr lvl="3" algn="l">
              <a:lnSpc>
                <a:spcPct val="100000"/>
              </a:lnSpc>
              <a:spcBef>
                <a:spcPts val="0"/>
              </a:spcBef>
              <a:spcAft>
                <a:spcPts val="0"/>
              </a:spcAft>
              <a:buSzPts val="1400"/>
              <a:buNone/>
              <a:defRPr sz="3414"/>
            </a:lvl4pPr>
            <a:lvl5pPr lvl="4" algn="l">
              <a:lnSpc>
                <a:spcPct val="100000"/>
              </a:lnSpc>
              <a:spcBef>
                <a:spcPts val="0"/>
              </a:spcBef>
              <a:spcAft>
                <a:spcPts val="0"/>
              </a:spcAft>
              <a:buSzPts val="1400"/>
              <a:buNone/>
              <a:defRPr sz="3414"/>
            </a:lvl5pPr>
            <a:lvl6pPr lvl="5" algn="l">
              <a:lnSpc>
                <a:spcPct val="100000"/>
              </a:lnSpc>
              <a:spcBef>
                <a:spcPts val="0"/>
              </a:spcBef>
              <a:spcAft>
                <a:spcPts val="0"/>
              </a:spcAft>
              <a:buSzPts val="1400"/>
              <a:buNone/>
              <a:defRPr sz="3414"/>
            </a:lvl6pPr>
            <a:lvl7pPr lvl="6" algn="l">
              <a:lnSpc>
                <a:spcPct val="100000"/>
              </a:lnSpc>
              <a:spcBef>
                <a:spcPts val="0"/>
              </a:spcBef>
              <a:spcAft>
                <a:spcPts val="0"/>
              </a:spcAft>
              <a:buSzPts val="1400"/>
              <a:buNone/>
              <a:defRPr sz="3414"/>
            </a:lvl7pPr>
            <a:lvl8pPr lvl="7" algn="l">
              <a:lnSpc>
                <a:spcPct val="100000"/>
              </a:lnSpc>
              <a:spcBef>
                <a:spcPts val="0"/>
              </a:spcBef>
              <a:spcAft>
                <a:spcPts val="0"/>
              </a:spcAft>
              <a:buSzPts val="1400"/>
              <a:buNone/>
              <a:defRPr sz="3414"/>
            </a:lvl8pPr>
            <a:lvl9pPr lvl="8" algn="l">
              <a:lnSpc>
                <a:spcPct val="100000"/>
              </a:lnSpc>
              <a:spcBef>
                <a:spcPts val="0"/>
              </a:spcBef>
              <a:spcAft>
                <a:spcPts val="0"/>
              </a:spcAft>
              <a:buSzPts val="1400"/>
              <a:buNone/>
              <a:defRPr sz="3414"/>
            </a:lvl9pPr>
          </a:lstStyle>
          <a:p>
            <a:r>
              <a:rPr lang="en-US"/>
              <a:t>Click to edit Master title style</a:t>
            </a:r>
            <a:endParaRPr/>
          </a:p>
        </p:txBody>
      </p:sp>
      <p:sp>
        <p:nvSpPr>
          <p:cNvPr id="43" name="Google Shape;43;p18"/>
          <p:cNvSpPr txBox="1">
            <a:spLocks noGrp="1"/>
          </p:cNvSpPr>
          <p:nvPr>
            <p:ph type="subTitle" idx="1"/>
          </p:nvPr>
        </p:nvSpPr>
        <p:spPr>
          <a:xfrm>
            <a:off x="9931182" y="2282048"/>
            <a:ext cx="6725753" cy="4886006"/>
          </a:xfrm>
          <a:prstGeom prst="rect">
            <a:avLst/>
          </a:prstGeom>
          <a:noFill/>
          <a:ln>
            <a:noFill/>
          </a:ln>
        </p:spPr>
        <p:txBody>
          <a:bodyPr spcFirstLastPara="1" wrap="square" lIns="91425" tIns="91425" rIns="91425" bIns="91425" anchor="ctr" anchorCtr="0">
            <a:normAutofit/>
          </a:bodyPr>
          <a:lstStyle>
            <a:lvl1pPr marR="0" lvl="0" algn="l">
              <a:lnSpc>
                <a:spcPct val="90000"/>
              </a:lnSpc>
              <a:spcBef>
                <a:spcPts val="0"/>
              </a:spcBef>
              <a:spcAft>
                <a:spcPts val="0"/>
              </a:spcAft>
              <a:buClr>
                <a:srgbClr val="30A2B6"/>
              </a:buClr>
              <a:buSzPts val="2200"/>
              <a:buFont typeface="Arial"/>
              <a:buNone/>
              <a:defRPr sz="4172" b="1" i="0" u="none" strike="noStrike" cap="none">
                <a:solidFill>
                  <a:schemeClr val="tx1"/>
                </a:solidFill>
                <a:latin typeface="Tahoma" panose="020B0604030504040204" pitchFamily="34" charset="0"/>
                <a:ea typeface="Tahoma" panose="020B0604030504040204" pitchFamily="34" charset="0"/>
                <a:cs typeface="Tahoma" panose="020B0604030504040204" pitchFamily="34" charset="0"/>
                <a:sym typeface="Tahoma"/>
              </a:defRPr>
            </a:lvl1pPr>
            <a:lvl2pPr marR="0" lvl="1" algn="ctr">
              <a:lnSpc>
                <a:spcPct val="90000"/>
              </a:lnSpc>
              <a:spcBef>
                <a:spcPts val="948"/>
              </a:spcBef>
              <a:spcAft>
                <a:spcPts val="0"/>
              </a:spcAft>
              <a:buClr>
                <a:srgbClr val="888888"/>
              </a:buClr>
              <a:buSzPts val="2400"/>
              <a:buFont typeface="Arial"/>
              <a:buNone/>
              <a:defRPr sz="4551" b="0" i="0" u="none" strike="noStrike" cap="none">
                <a:solidFill>
                  <a:srgbClr val="888888"/>
                </a:solidFill>
                <a:latin typeface="Arial"/>
                <a:ea typeface="Arial"/>
                <a:cs typeface="Arial"/>
                <a:sym typeface="Arial"/>
              </a:defRPr>
            </a:lvl2pPr>
            <a:lvl3pPr marR="0" lvl="2" algn="ctr">
              <a:lnSpc>
                <a:spcPct val="90000"/>
              </a:lnSpc>
              <a:spcBef>
                <a:spcPts val="948"/>
              </a:spcBef>
              <a:spcAft>
                <a:spcPts val="0"/>
              </a:spcAft>
              <a:buClr>
                <a:srgbClr val="888888"/>
              </a:buClr>
              <a:buSzPts val="2000"/>
              <a:buFont typeface="Arial"/>
              <a:buNone/>
              <a:defRPr sz="3791" b="0" i="0" u="none" strike="noStrike" cap="none">
                <a:solidFill>
                  <a:srgbClr val="888888"/>
                </a:solidFill>
                <a:latin typeface="Arial"/>
                <a:ea typeface="Arial"/>
                <a:cs typeface="Arial"/>
                <a:sym typeface="Arial"/>
              </a:defRPr>
            </a:lvl3pPr>
            <a:lvl4pPr marR="0" lvl="3" algn="ctr">
              <a:lnSpc>
                <a:spcPct val="90000"/>
              </a:lnSpc>
              <a:spcBef>
                <a:spcPts val="948"/>
              </a:spcBef>
              <a:spcAft>
                <a:spcPts val="0"/>
              </a:spcAft>
              <a:buClr>
                <a:srgbClr val="888888"/>
              </a:buClr>
              <a:buSzPts val="1800"/>
              <a:buFont typeface="Arial"/>
              <a:buNone/>
              <a:defRPr sz="3414" b="0" i="0" u="none" strike="noStrike" cap="none">
                <a:solidFill>
                  <a:srgbClr val="888888"/>
                </a:solidFill>
                <a:latin typeface="Arial"/>
                <a:ea typeface="Arial"/>
                <a:cs typeface="Arial"/>
                <a:sym typeface="Arial"/>
              </a:defRPr>
            </a:lvl4pPr>
            <a:lvl5pPr marR="0" lvl="4" algn="ctr">
              <a:lnSpc>
                <a:spcPct val="90000"/>
              </a:lnSpc>
              <a:spcBef>
                <a:spcPts val="948"/>
              </a:spcBef>
              <a:spcAft>
                <a:spcPts val="0"/>
              </a:spcAft>
              <a:buClr>
                <a:srgbClr val="888888"/>
              </a:buClr>
              <a:buSzPts val="1800"/>
              <a:buFont typeface="Arial"/>
              <a:buNone/>
              <a:defRPr sz="3414" b="0" i="0" u="none" strike="noStrike" cap="none">
                <a:solidFill>
                  <a:srgbClr val="888888"/>
                </a:solidFill>
                <a:latin typeface="Arial"/>
                <a:ea typeface="Arial"/>
                <a:cs typeface="Arial"/>
                <a:sym typeface="Arial"/>
              </a:defRPr>
            </a:lvl5pPr>
            <a:lvl6pPr marR="0" lvl="5" algn="ctr">
              <a:lnSpc>
                <a:spcPct val="90000"/>
              </a:lnSpc>
              <a:spcBef>
                <a:spcPts val="948"/>
              </a:spcBef>
              <a:spcAft>
                <a:spcPts val="0"/>
              </a:spcAft>
              <a:buClr>
                <a:srgbClr val="888888"/>
              </a:buClr>
              <a:buSzPts val="1800"/>
              <a:buFont typeface="Arial"/>
              <a:buNone/>
              <a:defRPr sz="3414" b="0" i="0" u="none" strike="noStrike" cap="none">
                <a:solidFill>
                  <a:srgbClr val="888888"/>
                </a:solidFill>
                <a:latin typeface="Calibri"/>
                <a:ea typeface="Calibri"/>
                <a:cs typeface="Calibri"/>
                <a:sym typeface="Calibri"/>
              </a:defRPr>
            </a:lvl6pPr>
            <a:lvl7pPr marR="0" lvl="6" algn="ctr">
              <a:lnSpc>
                <a:spcPct val="90000"/>
              </a:lnSpc>
              <a:spcBef>
                <a:spcPts val="948"/>
              </a:spcBef>
              <a:spcAft>
                <a:spcPts val="0"/>
              </a:spcAft>
              <a:buClr>
                <a:srgbClr val="888888"/>
              </a:buClr>
              <a:buSzPts val="1800"/>
              <a:buFont typeface="Arial"/>
              <a:buNone/>
              <a:defRPr sz="3414" b="0" i="0" u="none" strike="noStrike" cap="none">
                <a:solidFill>
                  <a:srgbClr val="888888"/>
                </a:solidFill>
                <a:latin typeface="Calibri"/>
                <a:ea typeface="Calibri"/>
                <a:cs typeface="Calibri"/>
                <a:sym typeface="Calibri"/>
              </a:defRPr>
            </a:lvl7pPr>
            <a:lvl8pPr marR="0" lvl="7" algn="ctr">
              <a:lnSpc>
                <a:spcPct val="90000"/>
              </a:lnSpc>
              <a:spcBef>
                <a:spcPts val="948"/>
              </a:spcBef>
              <a:spcAft>
                <a:spcPts val="0"/>
              </a:spcAft>
              <a:buClr>
                <a:srgbClr val="888888"/>
              </a:buClr>
              <a:buSzPts val="1800"/>
              <a:buFont typeface="Arial"/>
              <a:buNone/>
              <a:defRPr sz="3414" b="0" i="0" u="none" strike="noStrike" cap="none">
                <a:solidFill>
                  <a:srgbClr val="888888"/>
                </a:solidFill>
                <a:latin typeface="Calibri"/>
                <a:ea typeface="Calibri"/>
                <a:cs typeface="Calibri"/>
                <a:sym typeface="Calibri"/>
              </a:defRPr>
            </a:lvl8pPr>
            <a:lvl9pPr marR="0" lvl="8" algn="ctr">
              <a:lnSpc>
                <a:spcPct val="90000"/>
              </a:lnSpc>
              <a:spcBef>
                <a:spcPts val="948"/>
              </a:spcBef>
              <a:spcAft>
                <a:spcPts val="0"/>
              </a:spcAft>
              <a:buClr>
                <a:srgbClr val="888888"/>
              </a:buClr>
              <a:buSzPts val="1800"/>
              <a:buFont typeface="Arial"/>
              <a:buNone/>
              <a:defRPr sz="3414" b="0" i="0" u="none" strike="noStrike" cap="none">
                <a:solidFill>
                  <a:srgbClr val="888888"/>
                </a:solidFill>
                <a:latin typeface="Calibri"/>
                <a:ea typeface="Calibri"/>
                <a:cs typeface="Calibri"/>
                <a:sym typeface="Calibri"/>
              </a:defRPr>
            </a:lvl9pPr>
          </a:lstStyle>
          <a:p>
            <a:r>
              <a:rPr lang="en-US"/>
              <a:t>Click to edit Master subtitle style</a:t>
            </a:r>
            <a:endParaRPr/>
          </a:p>
        </p:txBody>
      </p:sp>
      <p:sp>
        <p:nvSpPr>
          <p:cNvPr id="3" name="Freeform 2">
            <a:extLst>
              <a:ext uri="{FF2B5EF4-FFF2-40B4-BE49-F238E27FC236}">
                <a16:creationId xmlns:a16="http://schemas.microsoft.com/office/drawing/2014/main" id="{D045EA88-BB11-805C-05AA-D97F4E794C6E}"/>
              </a:ext>
            </a:extLst>
          </p:cNvPr>
          <p:cNvSpPr/>
          <p:nvPr userDrawn="1"/>
        </p:nvSpPr>
        <p:spPr>
          <a:xfrm>
            <a:off x="7975600" y="-84667"/>
            <a:ext cx="2438400" cy="9889067"/>
          </a:xfrm>
          <a:custGeom>
            <a:avLst/>
            <a:gdLst>
              <a:gd name="connsiteX0" fmla="*/ 0 w 2438400"/>
              <a:gd name="connsiteY0" fmla="*/ 50800 h 9889067"/>
              <a:gd name="connsiteX1" fmla="*/ 2048934 w 2438400"/>
              <a:gd name="connsiteY1" fmla="*/ 9889067 h 9889067"/>
              <a:gd name="connsiteX2" fmla="*/ 2438400 w 2438400"/>
              <a:gd name="connsiteY2" fmla="*/ 9872134 h 9889067"/>
              <a:gd name="connsiteX3" fmla="*/ 372534 w 2438400"/>
              <a:gd name="connsiteY3" fmla="*/ 0 h 9889067"/>
              <a:gd name="connsiteX4" fmla="*/ 0 w 2438400"/>
              <a:gd name="connsiteY4" fmla="*/ 50800 h 9889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8400" h="9889067">
                <a:moveTo>
                  <a:pt x="0" y="50800"/>
                </a:moveTo>
                <a:lnTo>
                  <a:pt x="2048934" y="9889067"/>
                </a:lnTo>
                <a:lnTo>
                  <a:pt x="2438400" y="9872134"/>
                </a:lnTo>
                <a:lnTo>
                  <a:pt x="372534" y="0"/>
                </a:lnTo>
                <a:lnTo>
                  <a:pt x="0" y="50800"/>
                </a:lnTo>
                <a:close/>
              </a:path>
            </a:pathLst>
          </a:cu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hart with Pullout Number" userDrawn="1">
  <p:cSld name="Chart with Pullout Number">
    <p:spTree>
      <p:nvGrpSpPr>
        <p:cNvPr id="1" name="Shape 45"/>
        <p:cNvGrpSpPr/>
        <p:nvPr/>
      </p:nvGrpSpPr>
      <p:grpSpPr>
        <a:xfrm>
          <a:off x="0" y="0"/>
          <a:ext cx="0" cy="0"/>
          <a:chOff x="0" y="0"/>
          <a:chExt cx="0" cy="0"/>
        </a:xfrm>
      </p:grpSpPr>
      <p:pic>
        <p:nvPicPr>
          <p:cNvPr id="46" name="Google Shape;46;p19"/>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4727495" y="0"/>
            <a:ext cx="2612768" cy="9753600"/>
          </a:xfrm>
          <a:prstGeom prst="rect">
            <a:avLst/>
          </a:prstGeom>
          <a:noFill/>
          <a:ln>
            <a:noFill/>
          </a:ln>
        </p:spPr>
      </p:pic>
      <p:sp>
        <p:nvSpPr>
          <p:cNvPr id="48" name="Google Shape;48;p19"/>
          <p:cNvSpPr txBox="1">
            <a:spLocks noGrp="1"/>
          </p:cNvSpPr>
          <p:nvPr>
            <p:ph type="body" idx="2"/>
          </p:nvPr>
        </p:nvSpPr>
        <p:spPr>
          <a:xfrm>
            <a:off x="806803" y="5172572"/>
            <a:ext cx="6275530" cy="2962347"/>
          </a:xfrm>
          <a:prstGeom prst="rect">
            <a:avLst/>
          </a:prstGeom>
          <a:noFill/>
          <a:ln>
            <a:noFill/>
          </a:ln>
        </p:spPr>
        <p:txBody>
          <a:bodyPr spcFirstLastPara="1" wrap="square" lIns="91425" tIns="91425" rIns="91425" bIns="91425" anchor="t" anchorCtr="0">
            <a:normAutofit/>
          </a:bodyPr>
          <a:lstStyle>
            <a:lvl1pPr marL="457200" marR="0" lvl="0" indent="0" algn="l">
              <a:lnSpc>
                <a:spcPct val="100000"/>
              </a:lnSpc>
              <a:spcBef>
                <a:spcPts val="0"/>
              </a:spcBef>
              <a:spcAft>
                <a:spcPts val="0"/>
              </a:spcAft>
              <a:buClr>
                <a:srgbClr val="30A2B6"/>
              </a:buClr>
              <a:buSzPts val="2800"/>
              <a:buFont typeface="Arial"/>
              <a:buNone/>
              <a:defRPr sz="5310" b="0" i="0" u="none" strike="noStrike" cap="none">
                <a:solidFill>
                  <a:srgbClr val="58595B"/>
                </a:solidFill>
                <a:latin typeface="Tahoma"/>
                <a:ea typeface="Tahoma"/>
                <a:cs typeface="Tahoma"/>
                <a:sym typeface="Tahoma"/>
              </a:defRPr>
            </a:lvl1pPr>
            <a:lvl2pPr marL="914400" marR="0" lvl="1" indent="-228600" algn="l">
              <a:lnSpc>
                <a:spcPct val="90000"/>
              </a:lnSpc>
              <a:spcBef>
                <a:spcPts val="948"/>
              </a:spcBef>
              <a:spcAft>
                <a:spcPts val="0"/>
              </a:spcAft>
              <a:buClr>
                <a:schemeClr val="dk1"/>
              </a:buClr>
              <a:buSzPts val="2400"/>
              <a:buFont typeface="Arial"/>
              <a:buNone/>
              <a:defRPr sz="4551" b="0" i="0" u="none" strike="noStrike" cap="none">
                <a:solidFill>
                  <a:schemeClr val="dk1"/>
                </a:solidFill>
                <a:latin typeface="Arial"/>
                <a:ea typeface="Arial"/>
                <a:cs typeface="Arial"/>
                <a:sym typeface="Arial"/>
              </a:defRPr>
            </a:lvl2pPr>
            <a:lvl3pPr marL="1371600" marR="0" lvl="2" indent="-228600" algn="l">
              <a:lnSpc>
                <a:spcPct val="90000"/>
              </a:lnSpc>
              <a:spcBef>
                <a:spcPts val="948"/>
              </a:spcBef>
              <a:spcAft>
                <a:spcPts val="0"/>
              </a:spcAft>
              <a:buClr>
                <a:schemeClr val="dk1"/>
              </a:buClr>
              <a:buSzPts val="2000"/>
              <a:buFont typeface="Arial"/>
              <a:buNone/>
              <a:defRPr sz="3791" b="0" i="0" u="none" strike="noStrike" cap="none">
                <a:solidFill>
                  <a:schemeClr val="dk1"/>
                </a:solidFill>
                <a:latin typeface="Arial"/>
                <a:ea typeface="Arial"/>
                <a:cs typeface="Arial"/>
                <a:sym typeface="Arial"/>
              </a:defRPr>
            </a:lvl3pPr>
            <a:lvl4pPr marL="1828800" marR="0" lvl="3" indent="-228600" algn="l">
              <a:lnSpc>
                <a:spcPct val="90000"/>
              </a:lnSpc>
              <a:spcBef>
                <a:spcPts val="948"/>
              </a:spcBef>
              <a:spcAft>
                <a:spcPts val="0"/>
              </a:spcAft>
              <a:buClr>
                <a:schemeClr val="dk1"/>
              </a:buClr>
              <a:buSzPts val="1800"/>
              <a:buFont typeface="Arial"/>
              <a:buNone/>
              <a:defRPr sz="3414" b="0" i="0" u="none" strike="noStrike" cap="none">
                <a:solidFill>
                  <a:schemeClr val="dk1"/>
                </a:solidFill>
                <a:latin typeface="Arial"/>
                <a:ea typeface="Arial"/>
                <a:cs typeface="Arial"/>
                <a:sym typeface="Arial"/>
              </a:defRPr>
            </a:lvl4pPr>
            <a:lvl5pPr marL="2286000" marR="0" lvl="4" indent="-228600" algn="l">
              <a:lnSpc>
                <a:spcPct val="90000"/>
              </a:lnSpc>
              <a:spcBef>
                <a:spcPts val="948"/>
              </a:spcBef>
              <a:spcAft>
                <a:spcPts val="0"/>
              </a:spcAft>
              <a:buClr>
                <a:schemeClr val="dk1"/>
              </a:buClr>
              <a:buSzPts val="1800"/>
              <a:buFont typeface="Arial"/>
              <a:buNone/>
              <a:defRPr sz="3414" b="0" i="0" u="none" strike="noStrike" cap="none">
                <a:solidFill>
                  <a:schemeClr val="dk1"/>
                </a:solidFill>
                <a:latin typeface="Arial"/>
                <a:ea typeface="Arial"/>
                <a:cs typeface="Arial"/>
                <a:sym typeface="Arial"/>
              </a:defRPr>
            </a:lvl5pPr>
            <a:lvl6pPr marL="2743200" marR="0" lvl="5" indent="-342900" algn="l">
              <a:lnSpc>
                <a:spcPct val="90000"/>
              </a:lnSpc>
              <a:spcBef>
                <a:spcPts val="948"/>
              </a:spcBef>
              <a:spcAft>
                <a:spcPts val="0"/>
              </a:spcAft>
              <a:buClr>
                <a:schemeClr val="dk1"/>
              </a:buClr>
              <a:buSzPts val="1800"/>
              <a:buFont typeface="Arial"/>
              <a:buChar char="•"/>
              <a:defRPr sz="3414" b="0" i="0" u="none" strike="noStrike" cap="none">
                <a:solidFill>
                  <a:schemeClr val="dk1"/>
                </a:solidFill>
                <a:latin typeface="Calibri"/>
                <a:ea typeface="Calibri"/>
                <a:cs typeface="Calibri"/>
                <a:sym typeface="Calibri"/>
              </a:defRPr>
            </a:lvl6pPr>
            <a:lvl7pPr marL="3200400" marR="0" lvl="6" indent="-342900" algn="l">
              <a:lnSpc>
                <a:spcPct val="90000"/>
              </a:lnSpc>
              <a:spcBef>
                <a:spcPts val="948"/>
              </a:spcBef>
              <a:spcAft>
                <a:spcPts val="0"/>
              </a:spcAft>
              <a:buClr>
                <a:schemeClr val="dk1"/>
              </a:buClr>
              <a:buSzPts val="1800"/>
              <a:buFont typeface="Arial"/>
              <a:buChar char="•"/>
              <a:defRPr sz="3414" b="0" i="0" u="none" strike="noStrike" cap="none">
                <a:solidFill>
                  <a:schemeClr val="dk1"/>
                </a:solidFill>
                <a:latin typeface="Calibri"/>
                <a:ea typeface="Calibri"/>
                <a:cs typeface="Calibri"/>
                <a:sym typeface="Calibri"/>
              </a:defRPr>
            </a:lvl7pPr>
            <a:lvl8pPr marL="3657600" marR="0" lvl="7" indent="-342900" algn="l">
              <a:lnSpc>
                <a:spcPct val="90000"/>
              </a:lnSpc>
              <a:spcBef>
                <a:spcPts val="948"/>
              </a:spcBef>
              <a:spcAft>
                <a:spcPts val="0"/>
              </a:spcAft>
              <a:buClr>
                <a:schemeClr val="dk1"/>
              </a:buClr>
              <a:buSzPts val="1800"/>
              <a:buFont typeface="Arial"/>
              <a:buChar char="•"/>
              <a:defRPr sz="3414" b="0" i="0" u="none" strike="noStrike" cap="none">
                <a:solidFill>
                  <a:schemeClr val="dk1"/>
                </a:solidFill>
                <a:latin typeface="Calibri"/>
                <a:ea typeface="Calibri"/>
                <a:cs typeface="Calibri"/>
                <a:sym typeface="Calibri"/>
              </a:defRPr>
            </a:lvl8pPr>
            <a:lvl9pPr marL="4114800" marR="0" lvl="8" indent="-342900" algn="l">
              <a:lnSpc>
                <a:spcPct val="90000"/>
              </a:lnSpc>
              <a:spcBef>
                <a:spcPts val="948"/>
              </a:spcBef>
              <a:spcAft>
                <a:spcPts val="0"/>
              </a:spcAft>
              <a:buClr>
                <a:schemeClr val="dk1"/>
              </a:buClr>
              <a:buSzPts val="1800"/>
              <a:buFont typeface="Arial"/>
              <a:buChar char="•"/>
              <a:defRPr sz="3414" b="0" i="0" u="none" strike="noStrike" cap="none">
                <a:solidFill>
                  <a:schemeClr val="dk1"/>
                </a:solidFill>
                <a:latin typeface="Calibri"/>
                <a:ea typeface="Calibri"/>
                <a:cs typeface="Calibri"/>
                <a:sym typeface="Calibri"/>
              </a:defRPr>
            </a:lvl9pPr>
          </a:lstStyle>
          <a:p>
            <a:pPr lvl="0"/>
            <a:r>
              <a:rPr lang="en-US"/>
              <a:t>Click to edit Master text styles</a:t>
            </a:r>
          </a:p>
        </p:txBody>
      </p:sp>
      <p:sp>
        <p:nvSpPr>
          <p:cNvPr id="49" name="Google Shape;49;p19"/>
          <p:cNvSpPr txBox="1">
            <a:spLocks noGrp="1"/>
          </p:cNvSpPr>
          <p:nvPr>
            <p:ph type="body" idx="3"/>
          </p:nvPr>
        </p:nvSpPr>
        <p:spPr>
          <a:xfrm>
            <a:off x="806803" y="3106702"/>
            <a:ext cx="6275530" cy="1560320"/>
          </a:xfrm>
          <a:prstGeom prst="rect">
            <a:avLst/>
          </a:prstGeom>
          <a:noFill/>
          <a:ln>
            <a:noFill/>
          </a:ln>
        </p:spPr>
        <p:txBody>
          <a:bodyPr spcFirstLastPara="1" wrap="square" lIns="91425" tIns="91425" rIns="91425" bIns="91425" anchor="t" anchorCtr="0">
            <a:normAutofit/>
          </a:bodyPr>
          <a:lstStyle>
            <a:lvl1pPr marL="457200" marR="0" lvl="0" indent="-228600" algn="ctr">
              <a:lnSpc>
                <a:spcPct val="90000"/>
              </a:lnSpc>
              <a:spcBef>
                <a:spcPts val="1896"/>
              </a:spcBef>
              <a:spcAft>
                <a:spcPts val="0"/>
              </a:spcAft>
              <a:buClr>
                <a:srgbClr val="30A2B6"/>
              </a:buClr>
              <a:buSzPts val="7200"/>
              <a:buFont typeface="Arial"/>
              <a:buNone/>
              <a:defRPr sz="13653" b="1" i="0" u="none" strike="noStrike" cap="none">
                <a:solidFill>
                  <a:schemeClr val="accent6"/>
                </a:solidFill>
                <a:latin typeface="Tahoma"/>
                <a:ea typeface="Tahoma"/>
                <a:cs typeface="Tahoma"/>
                <a:sym typeface="Tahoma"/>
              </a:defRPr>
            </a:lvl1pPr>
            <a:lvl2pPr marL="914400" marR="0" lvl="1" indent="-228600" algn="l">
              <a:lnSpc>
                <a:spcPct val="90000"/>
              </a:lnSpc>
              <a:spcBef>
                <a:spcPts val="948"/>
              </a:spcBef>
              <a:spcAft>
                <a:spcPts val="0"/>
              </a:spcAft>
              <a:buClr>
                <a:schemeClr val="lt2"/>
              </a:buClr>
              <a:buSzPts val="2400"/>
              <a:buFont typeface="Arial"/>
              <a:buNone/>
              <a:defRPr sz="4551" b="1" i="0" u="none" strike="noStrike" cap="none">
                <a:solidFill>
                  <a:schemeClr val="lt2"/>
                </a:solidFill>
                <a:latin typeface="Arial"/>
                <a:ea typeface="Arial"/>
                <a:cs typeface="Arial"/>
                <a:sym typeface="Arial"/>
              </a:defRPr>
            </a:lvl2pPr>
            <a:lvl3pPr marL="1371600" marR="0" lvl="2" indent="-228600" algn="l">
              <a:lnSpc>
                <a:spcPct val="90000"/>
              </a:lnSpc>
              <a:spcBef>
                <a:spcPts val="948"/>
              </a:spcBef>
              <a:spcAft>
                <a:spcPts val="0"/>
              </a:spcAft>
              <a:buClr>
                <a:schemeClr val="lt2"/>
              </a:buClr>
              <a:buSzPts val="2000"/>
              <a:buFont typeface="Arial"/>
              <a:buNone/>
              <a:defRPr sz="3791" b="1" i="0" u="none" strike="noStrike" cap="none">
                <a:solidFill>
                  <a:schemeClr val="lt2"/>
                </a:solidFill>
                <a:latin typeface="Arial"/>
                <a:ea typeface="Arial"/>
                <a:cs typeface="Arial"/>
                <a:sym typeface="Arial"/>
              </a:defRPr>
            </a:lvl3pPr>
            <a:lvl4pPr marL="1828800" marR="0" lvl="3" indent="-228600" algn="l">
              <a:lnSpc>
                <a:spcPct val="90000"/>
              </a:lnSpc>
              <a:spcBef>
                <a:spcPts val="948"/>
              </a:spcBef>
              <a:spcAft>
                <a:spcPts val="0"/>
              </a:spcAft>
              <a:buClr>
                <a:schemeClr val="lt2"/>
              </a:buClr>
              <a:buSzPts val="1800"/>
              <a:buFont typeface="Arial"/>
              <a:buNone/>
              <a:defRPr sz="3414" b="1" i="0" u="none" strike="noStrike" cap="none">
                <a:solidFill>
                  <a:schemeClr val="lt2"/>
                </a:solidFill>
                <a:latin typeface="Arial"/>
                <a:ea typeface="Arial"/>
                <a:cs typeface="Arial"/>
                <a:sym typeface="Arial"/>
              </a:defRPr>
            </a:lvl4pPr>
            <a:lvl5pPr marL="2286000" marR="0" lvl="4" indent="-228600" algn="l">
              <a:lnSpc>
                <a:spcPct val="90000"/>
              </a:lnSpc>
              <a:spcBef>
                <a:spcPts val="948"/>
              </a:spcBef>
              <a:spcAft>
                <a:spcPts val="0"/>
              </a:spcAft>
              <a:buClr>
                <a:schemeClr val="lt2"/>
              </a:buClr>
              <a:buSzPts val="1800"/>
              <a:buFont typeface="Arial"/>
              <a:buNone/>
              <a:defRPr sz="3414" b="1" i="0" u="none" strike="noStrike" cap="none">
                <a:solidFill>
                  <a:schemeClr val="lt2"/>
                </a:solidFill>
                <a:latin typeface="Arial"/>
                <a:ea typeface="Arial"/>
                <a:cs typeface="Arial"/>
                <a:sym typeface="Arial"/>
              </a:defRPr>
            </a:lvl5pPr>
            <a:lvl6pPr marL="2743200" marR="0" lvl="5" indent="-342900" algn="l">
              <a:lnSpc>
                <a:spcPct val="90000"/>
              </a:lnSpc>
              <a:spcBef>
                <a:spcPts val="948"/>
              </a:spcBef>
              <a:spcAft>
                <a:spcPts val="0"/>
              </a:spcAft>
              <a:buClr>
                <a:schemeClr val="dk1"/>
              </a:buClr>
              <a:buSzPts val="1800"/>
              <a:buFont typeface="Arial"/>
              <a:buChar char="•"/>
              <a:defRPr sz="3414" b="0" i="0" u="none" strike="noStrike" cap="none">
                <a:solidFill>
                  <a:schemeClr val="dk1"/>
                </a:solidFill>
                <a:latin typeface="Calibri"/>
                <a:ea typeface="Calibri"/>
                <a:cs typeface="Calibri"/>
                <a:sym typeface="Calibri"/>
              </a:defRPr>
            </a:lvl6pPr>
            <a:lvl7pPr marL="3200400" marR="0" lvl="6" indent="-342900" algn="l">
              <a:lnSpc>
                <a:spcPct val="90000"/>
              </a:lnSpc>
              <a:spcBef>
                <a:spcPts val="948"/>
              </a:spcBef>
              <a:spcAft>
                <a:spcPts val="0"/>
              </a:spcAft>
              <a:buClr>
                <a:schemeClr val="dk1"/>
              </a:buClr>
              <a:buSzPts val="1800"/>
              <a:buFont typeface="Arial"/>
              <a:buChar char="•"/>
              <a:defRPr sz="3414" b="0" i="0" u="none" strike="noStrike" cap="none">
                <a:solidFill>
                  <a:schemeClr val="dk1"/>
                </a:solidFill>
                <a:latin typeface="Calibri"/>
                <a:ea typeface="Calibri"/>
                <a:cs typeface="Calibri"/>
                <a:sym typeface="Calibri"/>
              </a:defRPr>
            </a:lvl7pPr>
            <a:lvl8pPr marL="3657600" marR="0" lvl="7" indent="-342900" algn="l">
              <a:lnSpc>
                <a:spcPct val="90000"/>
              </a:lnSpc>
              <a:spcBef>
                <a:spcPts val="948"/>
              </a:spcBef>
              <a:spcAft>
                <a:spcPts val="0"/>
              </a:spcAft>
              <a:buClr>
                <a:schemeClr val="dk1"/>
              </a:buClr>
              <a:buSzPts val="1800"/>
              <a:buFont typeface="Arial"/>
              <a:buChar char="•"/>
              <a:defRPr sz="3414" b="0" i="0" u="none" strike="noStrike" cap="none">
                <a:solidFill>
                  <a:schemeClr val="dk1"/>
                </a:solidFill>
                <a:latin typeface="Calibri"/>
                <a:ea typeface="Calibri"/>
                <a:cs typeface="Calibri"/>
                <a:sym typeface="Calibri"/>
              </a:defRPr>
            </a:lvl8pPr>
            <a:lvl9pPr marL="4114800" marR="0" lvl="8" indent="-342900" algn="l">
              <a:lnSpc>
                <a:spcPct val="90000"/>
              </a:lnSpc>
              <a:spcBef>
                <a:spcPts val="948"/>
              </a:spcBef>
              <a:spcAft>
                <a:spcPts val="0"/>
              </a:spcAft>
              <a:buClr>
                <a:schemeClr val="dk1"/>
              </a:buClr>
              <a:buSzPts val="1800"/>
              <a:buFont typeface="Arial"/>
              <a:buChar char="•"/>
              <a:defRPr sz="3414" b="0" i="0" u="none" strike="noStrike" cap="none">
                <a:solidFill>
                  <a:schemeClr val="dk1"/>
                </a:solidFill>
                <a:latin typeface="Calibri"/>
                <a:ea typeface="Calibri"/>
                <a:cs typeface="Calibri"/>
                <a:sym typeface="Calibri"/>
              </a:defRPr>
            </a:lvl9pPr>
          </a:lstStyle>
          <a:p>
            <a:pPr lvl="0"/>
            <a:r>
              <a:rPr lang="en-US"/>
              <a:t>Click to edit Master text styles</a:t>
            </a:r>
          </a:p>
        </p:txBody>
      </p:sp>
      <p:sp>
        <p:nvSpPr>
          <p:cNvPr id="50" name="Google Shape;50;p19"/>
          <p:cNvSpPr>
            <a:spLocks noGrp="1"/>
          </p:cNvSpPr>
          <p:nvPr>
            <p:ph type="chart" idx="4"/>
          </p:nvPr>
        </p:nvSpPr>
        <p:spPr>
          <a:xfrm>
            <a:off x="7678663" y="2729753"/>
            <a:ext cx="7922598" cy="5178114"/>
          </a:xfrm>
          <a:prstGeom prst="rect">
            <a:avLst/>
          </a:prstGeom>
          <a:noFill/>
          <a:ln>
            <a:noFill/>
          </a:ln>
        </p:spPr>
        <p:txBody>
          <a:bodyPr spcFirstLastPara="1" wrap="square" lIns="91425" tIns="91425" rIns="91425" bIns="91425" anchor="t" anchorCtr="0">
            <a:noAutofit/>
          </a:bodyPr>
          <a:lstStyle>
            <a:lvl1pPr marR="0" lvl="0" algn="l" rtl="0">
              <a:lnSpc>
                <a:spcPct val="90000"/>
              </a:lnSpc>
              <a:spcBef>
                <a:spcPts val="1896"/>
              </a:spcBef>
              <a:spcAft>
                <a:spcPts val="0"/>
              </a:spcAft>
              <a:buClr>
                <a:srgbClr val="30A2B6"/>
              </a:buClr>
              <a:buSzPts val="2800"/>
              <a:buFont typeface="Arial"/>
              <a:buNone/>
              <a:defRPr sz="5310" b="0" i="0" u="none" strike="noStrike" cap="none">
                <a:solidFill>
                  <a:schemeClr val="dk1"/>
                </a:solidFill>
                <a:latin typeface="Tahoma"/>
                <a:ea typeface="Tahoma"/>
                <a:cs typeface="Tahoma"/>
                <a:sym typeface="Tahoma"/>
              </a:defRPr>
            </a:lvl1pPr>
            <a:lvl2pPr marR="0" lvl="1" algn="l" rtl="0">
              <a:lnSpc>
                <a:spcPct val="90000"/>
              </a:lnSpc>
              <a:spcBef>
                <a:spcPts val="948"/>
              </a:spcBef>
              <a:spcAft>
                <a:spcPts val="0"/>
              </a:spcAft>
              <a:buClr>
                <a:schemeClr val="dk1"/>
              </a:buClr>
              <a:buSzPts val="2400"/>
              <a:buFont typeface="Arial"/>
              <a:buChar char="•"/>
              <a:defRPr sz="4551" b="0" i="0" u="none" strike="noStrike" cap="none">
                <a:solidFill>
                  <a:schemeClr val="dk1"/>
                </a:solidFill>
                <a:latin typeface="Arial"/>
                <a:ea typeface="Arial"/>
                <a:cs typeface="Arial"/>
                <a:sym typeface="Arial"/>
              </a:defRPr>
            </a:lvl2pPr>
            <a:lvl3pPr marR="0" lvl="2" algn="l" rtl="0">
              <a:lnSpc>
                <a:spcPct val="90000"/>
              </a:lnSpc>
              <a:spcBef>
                <a:spcPts val="948"/>
              </a:spcBef>
              <a:spcAft>
                <a:spcPts val="0"/>
              </a:spcAft>
              <a:buClr>
                <a:schemeClr val="dk1"/>
              </a:buClr>
              <a:buSzPts val="2000"/>
              <a:buFont typeface="Arial"/>
              <a:buChar char="•"/>
              <a:defRPr sz="3791" b="0" i="0" u="none" strike="noStrike" cap="none">
                <a:solidFill>
                  <a:schemeClr val="dk1"/>
                </a:solidFill>
                <a:latin typeface="Arial"/>
                <a:ea typeface="Arial"/>
                <a:cs typeface="Arial"/>
                <a:sym typeface="Arial"/>
              </a:defRPr>
            </a:lvl3pPr>
            <a:lvl4pPr marR="0" lvl="3" algn="l" rtl="0">
              <a:lnSpc>
                <a:spcPct val="90000"/>
              </a:lnSpc>
              <a:spcBef>
                <a:spcPts val="948"/>
              </a:spcBef>
              <a:spcAft>
                <a:spcPts val="0"/>
              </a:spcAft>
              <a:buClr>
                <a:schemeClr val="dk1"/>
              </a:buClr>
              <a:buSzPts val="1800"/>
              <a:buFont typeface="Arial"/>
              <a:buChar char="•"/>
              <a:defRPr sz="3414" b="0" i="0" u="none" strike="noStrike" cap="none">
                <a:solidFill>
                  <a:schemeClr val="dk1"/>
                </a:solidFill>
                <a:latin typeface="Arial"/>
                <a:ea typeface="Arial"/>
                <a:cs typeface="Arial"/>
                <a:sym typeface="Arial"/>
              </a:defRPr>
            </a:lvl4pPr>
            <a:lvl5pPr marR="0" lvl="4" algn="l" rtl="0">
              <a:lnSpc>
                <a:spcPct val="90000"/>
              </a:lnSpc>
              <a:spcBef>
                <a:spcPts val="948"/>
              </a:spcBef>
              <a:spcAft>
                <a:spcPts val="0"/>
              </a:spcAft>
              <a:buClr>
                <a:schemeClr val="dk1"/>
              </a:buClr>
              <a:buSzPts val="1800"/>
              <a:buFont typeface="Arial"/>
              <a:buChar char="•"/>
              <a:defRPr sz="3414" b="0" i="0" u="none" strike="noStrike" cap="none">
                <a:solidFill>
                  <a:schemeClr val="dk1"/>
                </a:solidFill>
                <a:latin typeface="Arial"/>
                <a:ea typeface="Arial"/>
                <a:cs typeface="Arial"/>
                <a:sym typeface="Arial"/>
              </a:defRPr>
            </a:lvl5pPr>
            <a:lvl6pPr marR="0" lvl="5" algn="l" rtl="0">
              <a:lnSpc>
                <a:spcPct val="90000"/>
              </a:lnSpc>
              <a:spcBef>
                <a:spcPts val="948"/>
              </a:spcBef>
              <a:spcAft>
                <a:spcPts val="0"/>
              </a:spcAft>
              <a:buClr>
                <a:schemeClr val="dk1"/>
              </a:buClr>
              <a:buSzPts val="1800"/>
              <a:buFont typeface="Arial"/>
              <a:buChar char="•"/>
              <a:defRPr sz="3414" b="0" i="0" u="none" strike="noStrike" cap="none">
                <a:solidFill>
                  <a:schemeClr val="dk1"/>
                </a:solidFill>
                <a:latin typeface="Calibri"/>
                <a:ea typeface="Calibri"/>
                <a:cs typeface="Calibri"/>
                <a:sym typeface="Calibri"/>
              </a:defRPr>
            </a:lvl6pPr>
            <a:lvl7pPr marR="0" lvl="6" algn="l" rtl="0">
              <a:lnSpc>
                <a:spcPct val="90000"/>
              </a:lnSpc>
              <a:spcBef>
                <a:spcPts val="948"/>
              </a:spcBef>
              <a:spcAft>
                <a:spcPts val="0"/>
              </a:spcAft>
              <a:buClr>
                <a:schemeClr val="dk1"/>
              </a:buClr>
              <a:buSzPts val="1800"/>
              <a:buFont typeface="Arial"/>
              <a:buChar char="•"/>
              <a:defRPr sz="3414" b="0" i="0" u="none" strike="noStrike" cap="none">
                <a:solidFill>
                  <a:schemeClr val="dk1"/>
                </a:solidFill>
                <a:latin typeface="Calibri"/>
                <a:ea typeface="Calibri"/>
                <a:cs typeface="Calibri"/>
                <a:sym typeface="Calibri"/>
              </a:defRPr>
            </a:lvl7pPr>
            <a:lvl8pPr marR="0" lvl="7" algn="l" rtl="0">
              <a:lnSpc>
                <a:spcPct val="90000"/>
              </a:lnSpc>
              <a:spcBef>
                <a:spcPts val="948"/>
              </a:spcBef>
              <a:spcAft>
                <a:spcPts val="0"/>
              </a:spcAft>
              <a:buClr>
                <a:schemeClr val="dk1"/>
              </a:buClr>
              <a:buSzPts val="1800"/>
              <a:buFont typeface="Arial"/>
              <a:buChar char="•"/>
              <a:defRPr sz="3414" b="0" i="0" u="none" strike="noStrike" cap="none">
                <a:solidFill>
                  <a:schemeClr val="dk1"/>
                </a:solidFill>
                <a:latin typeface="Calibri"/>
                <a:ea typeface="Calibri"/>
                <a:cs typeface="Calibri"/>
                <a:sym typeface="Calibri"/>
              </a:defRPr>
            </a:lvl8pPr>
            <a:lvl9pPr marR="0" lvl="8" algn="l" rtl="0">
              <a:lnSpc>
                <a:spcPct val="90000"/>
              </a:lnSpc>
              <a:spcBef>
                <a:spcPts val="948"/>
              </a:spcBef>
              <a:spcAft>
                <a:spcPts val="0"/>
              </a:spcAft>
              <a:buClr>
                <a:schemeClr val="dk1"/>
              </a:buClr>
              <a:buSzPts val="1800"/>
              <a:buFont typeface="Arial"/>
              <a:buChar char="•"/>
              <a:defRPr sz="3414" b="0" i="0" u="none" strike="noStrike" cap="none">
                <a:solidFill>
                  <a:schemeClr val="dk1"/>
                </a:solidFill>
                <a:latin typeface="Calibri"/>
                <a:ea typeface="Calibri"/>
                <a:cs typeface="Calibri"/>
                <a:sym typeface="Calibri"/>
              </a:defRPr>
            </a:lvl9pPr>
          </a:lstStyle>
          <a:p>
            <a:r>
              <a:rPr lang="en-US"/>
              <a:t>Click icon to add chart</a:t>
            </a:r>
            <a:endParaRPr/>
          </a:p>
        </p:txBody>
      </p:sp>
      <p:sp>
        <p:nvSpPr>
          <p:cNvPr id="51" name="Google Shape;51;p19"/>
          <p:cNvSpPr txBox="1">
            <a:spLocks noGrp="1"/>
          </p:cNvSpPr>
          <p:nvPr>
            <p:ph type="title"/>
          </p:nvPr>
        </p:nvSpPr>
        <p:spPr>
          <a:xfrm>
            <a:off x="805863" y="624497"/>
            <a:ext cx="14795399" cy="1635228"/>
          </a:xfrm>
          <a:prstGeom prst="rect">
            <a:avLst/>
          </a:prstGeom>
          <a:noFill/>
          <a:ln>
            <a:noFill/>
          </a:ln>
        </p:spPr>
        <p:txBody>
          <a:bodyPr spcFirstLastPara="1" wrap="square" lIns="91425" tIns="91425" rIns="91425" bIns="91425" anchor="t" anchorCtr="0">
            <a:noAutofit/>
          </a:bodyPr>
          <a:lstStyle>
            <a:lvl1pPr marR="0" lvl="0" algn="l">
              <a:lnSpc>
                <a:spcPct val="90000"/>
              </a:lnSpc>
              <a:spcBef>
                <a:spcPts val="0"/>
              </a:spcBef>
              <a:spcAft>
                <a:spcPts val="0"/>
              </a:spcAft>
              <a:buClr>
                <a:schemeClr val="dk1"/>
              </a:buClr>
              <a:buSzPts val="1800"/>
              <a:buFont typeface="Arial"/>
              <a:buNone/>
              <a:defRPr sz="4800" b="1" i="0" u="none" strike="noStrike" cap="none">
                <a:solidFill>
                  <a:schemeClr val="dk1"/>
                </a:solidFill>
                <a:latin typeface="Tahoma"/>
                <a:ea typeface="Tahoma"/>
                <a:cs typeface="Tahoma"/>
                <a:sym typeface="Tahoma"/>
              </a:defRPr>
            </a:lvl1pPr>
            <a:lvl2pPr lvl="1" algn="l">
              <a:lnSpc>
                <a:spcPct val="100000"/>
              </a:lnSpc>
              <a:spcBef>
                <a:spcPts val="0"/>
              </a:spcBef>
              <a:spcAft>
                <a:spcPts val="0"/>
              </a:spcAft>
              <a:buSzPts val="1400"/>
              <a:buNone/>
              <a:defRPr sz="3414"/>
            </a:lvl2pPr>
            <a:lvl3pPr lvl="2" algn="l">
              <a:lnSpc>
                <a:spcPct val="100000"/>
              </a:lnSpc>
              <a:spcBef>
                <a:spcPts val="0"/>
              </a:spcBef>
              <a:spcAft>
                <a:spcPts val="0"/>
              </a:spcAft>
              <a:buSzPts val="1400"/>
              <a:buNone/>
              <a:defRPr sz="3414"/>
            </a:lvl3pPr>
            <a:lvl4pPr lvl="3" algn="l">
              <a:lnSpc>
                <a:spcPct val="100000"/>
              </a:lnSpc>
              <a:spcBef>
                <a:spcPts val="0"/>
              </a:spcBef>
              <a:spcAft>
                <a:spcPts val="0"/>
              </a:spcAft>
              <a:buSzPts val="1400"/>
              <a:buNone/>
              <a:defRPr sz="3414"/>
            </a:lvl4pPr>
            <a:lvl5pPr lvl="4" algn="l">
              <a:lnSpc>
                <a:spcPct val="100000"/>
              </a:lnSpc>
              <a:spcBef>
                <a:spcPts val="0"/>
              </a:spcBef>
              <a:spcAft>
                <a:spcPts val="0"/>
              </a:spcAft>
              <a:buSzPts val="1400"/>
              <a:buNone/>
              <a:defRPr sz="3414"/>
            </a:lvl5pPr>
            <a:lvl6pPr lvl="5" algn="l">
              <a:lnSpc>
                <a:spcPct val="100000"/>
              </a:lnSpc>
              <a:spcBef>
                <a:spcPts val="0"/>
              </a:spcBef>
              <a:spcAft>
                <a:spcPts val="0"/>
              </a:spcAft>
              <a:buSzPts val="1400"/>
              <a:buNone/>
              <a:defRPr sz="3414"/>
            </a:lvl6pPr>
            <a:lvl7pPr lvl="6" algn="l">
              <a:lnSpc>
                <a:spcPct val="100000"/>
              </a:lnSpc>
              <a:spcBef>
                <a:spcPts val="0"/>
              </a:spcBef>
              <a:spcAft>
                <a:spcPts val="0"/>
              </a:spcAft>
              <a:buSzPts val="1400"/>
              <a:buNone/>
              <a:defRPr sz="3414"/>
            </a:lvl7pPr>
            <a:lvl8pPr lvl="7" algn="l">
              <a:lnSpc>
                <a:spcPct val="100000"/>
              </a:lnSpc>
              <a:spcBef>
                <a:spcPts val="0"/>
              </a:spcBef>
              <a:spcAft>
                <a:spcPts val="0"/>
              </a:spcAft>
              <a:buSzPts val="1400"/>
              <a:buNone/>
              <a:defRPr sz="3414"/>
            </a:lvl8pPr>
            <a:lvl9pPr lvl="8" algn="l">
              <a:lnSpc>
                <a:spcPct val="100000"/>
              </a:lnSpc>
              <a:spcBef>
                <a:spcPts val="0"/>
              </a:spcBef>
              <a:spcAft>
                <a:spcPts val="0"/>
              </a:spcAft>
              <a:buSzPts val="1400"/>
              <a:buNone/>
              <a:defRPr sz="3414"/>
            </a:lvl9pPr>
          </a:lstStyle>
          <a:p>
            <a:r>
              <a:rPr lang="en-US"/>
              <a:t>Click to edit Master title style</a:t>
            </a:r>
            <a:endParaRPr/>
          </a:p>
        </p:txBody>
      </p:sp>
      <p:sp>
        <p:nvSpPr>
          <p:cNvPr id="2" name="Google Shape;14;p12">
            <a:extLst>
              <a:ext uri="{FF2B5EF4-FFF2-40B4-BE49-F238E27FC236}">
                <a16:creationId xmlns:a16="http://schemas.microsoft.com/office/drawing/2014/main" id="{EC70C241-5655-159A-21A1-760D5721FF21}"/>
              </a:ext>
            </a:extLst>
          </p:cNvPr>
          <p:cNvSpPr txBox="1">
            <a:spLocks noGrp="1"/>
          </p:cNvSpPr>
          <p:nvPr>
            <p:ph type="body" idx="1"/>
          </p:nvPr>
        </p:nvSpPr>
        <p:spPr>
          <a:xfrm>
            <a:off x="805863" y="8975013"/>
            <a:ext cx="12935344" cy="336550"/>
          </a:xfrm>
          <a:prstGeom prst="rect">
            <a:avLst/>
          </a:prstGeom>
          <a:noFill/>
          <a:ln>
            <a:noFill/>
          </a:ln>
        </p:spPr>
        <p:txBody>
          <a:bodyPr spcFirstLastPara="1" wrap="square" lIns="91425" tIns="91425" rIns="91425" bIns="91425" anchor="ctr" anchorCtr="0">
            <a:noAutofit/>
          </a:bodyPr>
          <a:lstStyle>
            <a:lvl1pPr marL="457200" lvl="0" indent="-228600" algn="l">
              <a:lnSpc>
                <a:spcPct val="90000"/>
              </a:lnSpc>
              <a:spcBef>
                <a:spcPts val="1000"/>
              </a:spcBef>
              <a:spcAft>
                <a:spcPts val="0"/>
              </a:spcAft>
              <a:buSzPts val="2800"/>
              <a:buNone/>
              <a:defRPr sz="1467">
                <a:solidFill>
                  <a:srgbClr val="58595B"/>
                </a:solidFill>
                <a:latin typeface="Tahoma"/>
                <a:ea typeface="Tahoma"/>
                <a:cs typeface="Tahoma"/>
                <a:sym typeface="Tahoma"/>
              </a:defRPr>
            </a:lvl1pPr>
            <a:lvl2pPr marL="914400" lvl="1" indent="-228600" algn="l">
              <a:lnSpc>
                <a:spcPct val="90000"/>
              </a:lnSpc>
              <a:spcBef>
                <a:spcPts val="500"/>
              </a:spcBef>
              <a:spcAft>
                <a:spcPts val="0"/>
              </a:spcAft>
              <a:buSzPts val="2400"/>
              <a:buNone/>
              <a:defRPr sz="1467">
                <a:solidFill>
                  <a:srgbClr val="58595B"/>
                </a:solidFill>
                <a:latin typeface="Tahoma"/>
                <a:ea typeface="Tahoma"/>
                <a:cs typeface="Tahoma"/>
                <a:sym typeface="Tahoma"/>
              </a:defRPr>
            </a:lvl2pPr>
            <a:lvl3pPr marL="1371600" lvl="2" indent="-228600" algn="l">
              <a:lnSpc>
                <a:spcPct val="90000"/>
              </a:lnSpc>
              <a:spcBef>
                <a:spcPts val="500"/>
              </a:spcBef>
              <a:spcAft>
                <a:spcPts val="0"/>
              </a:spcAft>
              <a:buSzPts val="2000"/>
              <a:buNone/>
              <a:defRPr sz="1467">
                <a:solidFill>
                  <a:srgbClr val="58595B"/>
                </a:solidFill>
                <a:latin typeface="Tahoma"/>
                <a:ea typeface="Tahoma"/>
                <a:cs typeface="Tahoma"/>
                <a:sym typeface="Tahoma"/>
              </a:defRPr>
            </a:lvl3pPr>
            <a:lvl4pPr marL="1828800" lvl="3" indent="-228600" algn="l">
              <a:lnSpc>
                <a:spcPct val="90000"/>
              </a:lnSpc>
              <a:spcBef>
                <a:spcPts val="500"/>
              </a:spcBef>
              <a:spcAft>
                <a:spcPts val="0"/>
              </a:spcAft>
              <a:buSzPts val="1800"/>
              <a:buNone/>
              <a:defRPr sz="1467">
                <a:solidFill>
                  <a:srgbClr val="58595B"/>
                </a:solidFill>
                <a:latin typeface="Tahoma"/>
                <a:ea typeface="Tahoma"/>
                <a:cs typeface="Tahoma"/>
                <a:sym typeface="Tahoma"/>
              </a:defRPr>
            </a:lvl4pPr>
            <a:lvl5pPr marL="2286000" lvl="4" indent="-228600" algn="l">
              <a:lnSpc>
                <a:spcPct val="90000"/>
              </a:lnSpc>
              <a:spcBef>
                <a:spcPts val="500"/>
              </a:spcBef>
              <a:spcAft>
                <a:spcPts val="0"/>
              </a:spcAft>
              <a:buSzPts val="1800"/>
              <a:buNone/>
              <a:defRPr sz="1467">
                <a:solidFill>
                  <a:srgbClr val="58595B"/>
                </a:solidFill>
                <a:latin typeface="Tahoma"/>
                <a:ea typeface="Tahoma"/>
                <a:cs typeface="Tahoma"/>
                <a:sym typeface="Tahoma"/>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pPr lvl="0"/>
            <a:r>
              <a:rPr lang="en-US"/>
              <a:t>Click to edit Master text styles</a:t>
            </a:r>
          </a:p>
        </p:txBody>
      </p:sp>
      <p:sp>
        <p:nvSpPr>
          <p:cNvPr id="3" name="Picture Placeholder 4">
            <a:extLst>
              <a:ext uri="{FF2B5EF4-FFF2-40B4-BE49-F238E27FC236}">
                <a16:creationId xmlns:a16="http://schemas.microsoft.com/office/drawing/2014/main" id="{6537BF64-807F-C1B6-1EE8-51B440D66C2F}"/>
              </a:ext>
            </a:extLst>
          </p:cNvPr>
          <p:cNvSpPr>
            <a:spLocks noGrp="1"/>
          </p:cNvSpPr>
          <p:nvPr>
            <p:ph type="pic" sz="quarter" idx="10" hasCustomPrompt="1"/>
          </p:nvPr>
        </p:nvSpPr>
        <p:spPr>
          <a:xfrm>
            <a:off x="14427201" y="8229600"/>
            <a:ext cx="2413180" cy="1043556"/>
          </a:xfrm>
          <a:prstGeom prst="rect">
            <a:avLst/>
          </a:prstGeom>
        </p:spPr>
        <p:txBody>
          <a:bodyPr anchor="ctr"/>
          <a:lstStyle>
            <a:lvl1pPr marL="50800" indent="0" algn="ctr">
              <a:buNone/>
              <a:defRPr>
                <a:latin typeface="Tahoma" panose="020B0604030504040204" pitchFamily="34" charset="0"/>
                <a:ea typeface="Tahoma" panose="020B0604030504040204" pitchFamily="34" charset="0"/>
                <a:cs typeface="Tahoma" panose="020B0604030504040204" pitchFamily="34" charset="0"/>
              </a:defRPr>
            </a:lvl1pPr>
          </a:lstStyle>
          <a:p>
            <a:r>
              <a:rPr lang="en-US" dirty="0"/>
              <a:t>Insert your logo here</a:t>
            </a:r>
          </a:p>
        </p:txBody>
      </p:sp>
    </p:spTree>
  </p:cSld>
  <p:clrMapOvr>
    <a:masterClrMapping/>
  </p:clrMapOvr>
  <p:extLst>
    <p:ext uri="{DCECCB84-F9BA-43D5-87BE-67443E8EF086}">
      <p15:sldGuideLst xmlns:p15="http://schemas.microsoft.com/office/powerpoint/2012/main">
        <p15:guide id="1" orient="horz" pos="1536">
          <p15:clr>
            <a:srgbClr val="FBAE40"/>
          </p15:clr>
        </p15:guide>
        <p15:guide id="2" pos="5462">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hart &amp; Title - Vertical" userDrawn="1">
  <p:cSld name="Chart &amp; Title - Vertical">
    <p:spTree>
      <p:nvGrpSpPr>
        <p:cNvPr id="1" name="Shape 53"/>
        <p:cNvGrpSpPr/>
        <p:nvPr/>
      </p:nvGrpSpPr>
      <p:grpSpPr>
        <a:xfrm>
          <a:off x="0" y="0"/>
          <a:ext cx="0" cy="0"/>
          <a:chOff x="0" y="0"/>
          <a:chExt cx="0" cy="0"/>
        </a:xfrm>
      </p:grpSpPr>
      <p:pic>
        <p:nvPicPr>
          <p:cNvPr id="54" name="Google Shape;54;p20"/>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4727495" y="0"/>
            <a:ext cx="2612768" cy="9753600"/>
          </a:xfrm>
          <a:prstGeom prst="rect">
            <a:avLst/>
          </a:prstGeom>
          <a:noFill/>
          <a:ln>
            <a:noFill/>
          </a:ln>
        </p:spPr>
      </p:pic>
      <p:sp>
        <p:nvSpPr>
          <p:cNvPr id="55" name="Google Shape;55;p20"/>
          <p:cNvSpPr txBox="1"/>
          <p:nvPr/>
        </p:nvSpPr>
        <p:spPr>
          <a:xfrm>
            <a:off x="840691" y="608950"/>
            <a:ext cx="4620994" cy="8177917"/>
          </a:xfrm>
          <a:prstGeom prst="rect">
            <a:avLst/>
          </a:prstGeom>
          <a:noFill/>
          <a:ln>
            <a:noFill/>
          </a:ln>
        </p:spPr>
        <p:txBody>
          <a:bodyPr spcFirstLastPara="1" wrap="square" lIns="121900" tIns="121900" rIns="121900" bIns="121900" anchor="ctr" anchorCtr="0">
            <a:normAutofit/>
          </a:bodyPr>
          <a:lstStyle/>
          <a:p>
            <a:pPr marL="0" marR="0" lvl="0" indent="0" algn="l" rtl="0">
              <a:lnSpc>
                <a:spcPct val="90000"/>
              </a:lnSpc>
              <a:spcBef>
                <a:spcPts val="0"/>
              </a:spcBef>
              <a:spcAft>
                <a:spcPts val="0"/>
              </a:spcAft>
              <a:buClr>
                <a:schemeClr val="dk1"/>
              </a:buClr>
              <a:buSzPts val="4400"/>
              <a:buFont typeface="Arial"/>
              <a:buNone/>
            </a:pPr>
            <a:r>
              <a:rPr lang="en-US" sz="3500" b="1" i="0" u="none" strike="noStrike" cap="none" dirty="0">
                <a:solidFill>
                  <a:schemeClr val="dk1"/>
                </a:solidFill>
                <a:latin typeface="Tahoma"/>
                <a:ea typeface="Tahoma"/>
                <a:cs typeface="Tahoma"/>
                <a:sym typeface="Tahoma"/>
              </a:rPr>
              <a:t>Click to Add Title</a:t>
            </a:r>
            <a:endParaRPr sz="3500" b="0" i="0" u="none" strike="noStrike" cap="none" dirty="0">
              <a:solidFill>
                <a:srgbClr val="000000"/>
              </a:solidFill>
              <a:latin typeface="Arial"/>
              <a:ea typeface="Arial"/>
              <a:cs typeface="Arial"/>
              <a:sym typeface="Arial"/>
            </a:endParaRPr>
          </a:p>
        </p:txBody>
      </p:sp>
      <p:sp>
        <p:nvSpPr>
          <p:cNvPr id="56" name="Google Shape;56;p20"/>
          <p:cNvSpPr>
            <a:spLocks noGrp="1"/>
          </p:cNvSpPr>
          <p:nvPr>
            <p:ph type="chart" idx="2"/>
          </p:nvPr>
        </p:nvSpPr>
        <p:spPr>
          <a:xfrm>
            <a:off x="6170014" y="752822"/>
            <a:ext cx="9591884" cy="7222778"/>
          </a:xfrm>
          <a:prstGeom prst="rect">
            <a:avLst/>
          </a:prstGeom>
          <a:noFill/>
          <a:ln>
            <a:noFill/>
          </a:ln>
        </p:spPr>
        <p:txBody>
          <a:bodyPr spcFirstLastPara="1" wrap="square" lIns="91425" tIns="91425" rIns="91425" bIns="91425" anchor="t" anchorCtr="0">
            <a:noAutofit/>
          </a:bodyPr>
          <a:lstStyle>
            <a:lvl1pPr marR="0" lvl="0" algn="l" rtl="0">
              <a:lnSpc>
                <a:spcPct val="90000"/>
              </a:lnSpc>
              <a:spcBef>
                <a:spcPts val="1896"/>
              </a:spcBef>
              <a:spcAft>
                <a:spcPts val="0"/>
              </a:spcAft>
              <a:buClr>
                <a:srgbClr val="30A2B6"/>
              </a:buClr>
              <a:buSzPts val="2800"/>
              <a:buFont typeface="Arial"/>
              <a:buNone/>
              <a:defRPr sz="5310" b="0" i="0" u="none" strike="noStrike" cap="none">
                <a:solidFill>
                  <a:schemeClr val="dk1"/>
                </a:solidFill>
                <a:latin typeface="Tahoma"/>
                <a:ea typeface="Tahoma"/>
                <a:cs typeface="Tahoma"/>
                <a:sym typeface="Tahoma"/>
              </a:defRPr>
            </a:lvl1pPr>
            <a:lvl2pPr marR="0" lvl="1" algn="l" rtl="0">
              <a:lnSpc>
                <a:spcPct val="90000"/>
              </a:lnSpc>
              <a:spcBef>
                <a:spcPts val="948"/>
              </a:spcBef>
              <a:spcAft>
                <a:spcPts val="0"/>
              </a:spcAft>
              <a:buClr>
                <a:schemeClr val="dk1"/>
              </a:buClr>
              <a:buSzPts val="2400"/>
              <a:buFont typeface="Arial"/>
              <a:buChar char="•"/>
              <a:defRPr sz="4551" b="0" i="0" u="none" strike="noStrike" cap="none">
                <a:solidFill>
                  <a:schemeClr val="dk1"/>
                </a:solidFill>
                <a:latin typeface="Arial"/>
                <a:ea typeface="Arial"/>
                <a:cs typeface="Arial"/>
                <a:sym typeface="Arial"/>
              </a:defRPr>
            </a:lvl2pPr>
            <a:lvl3pPr marR="0" lvl="2" algn="l" rtl="0">
              <a:lnSpc>
                <a:spcPct val="90000"/>
              </a:lnSpc>
              <a:spcBef>
                <a:spcPts val="948"/>
              </a:spcBef>
              <a:spcAft>
                <a:spcPts val="0"/>
              </a:spcAft>
              <a:buClr>
                <a:schemeClr val="dk1"/>
              </a:buClr>
              <a:buSzPts val="2000"/>
              <a:buFont typeface="Arial"/>
              <a:buChar char="•"/>
              <a:defRPr sz="3791" b="0" i="0" u="none" strike="noStrike" cap="none">
                <a:solidFill>
                  <a:schemeClr val="dk1"/>
                </a:solidFill>
                <a:latin typeface="Arial"/>
                <a:ea typeface="Arial"/>
                <a:cs typeface="Arial"/>
                <a:sym typeface="Arial"/>
              </a:defRPr>
            </a:lvl3pPr>
            <a:lvl4pPr marR="0" lvl="3" algn="l" rtl="0">
              <a:lnSpc>
                <a:spcPct val="90000"/>
              </a:lnSpc>
              <a:spcBef>
                <a:spcPts val="948"/>
              </a:spcBef>
              <a:spcAft>
                <a:spcPts val="0"/>
              </a:spcAft>
              <a:buClr>
                <a:schemeClr val="dk1"/>
              </a:buClr>
              <a:buSzPts val="1800"/>
              <a:buFont typeface="Arial"/>
              <a:buChar char="•"/>
              <a:defRPr sz="3414" b="0" i="0" u="none" strike="noStrike" cap="none">
                <a:solidFill>
                  <a:schemeClr val="dk1"/>
                </a:solidFill>
                <a:latin typeface="Arial"/>
                <a:ea typeface="Arial"/>
                <a:cs typeface="Arial"/>
                <a:sym typeface="Arial"/>
              </a:defRPr>
            </a:lvl4pPr>
            <a:lvl5pPr marR="0" lvl="4" algn="l" rtl="0">
              <a:lnSpc>
                <a:spcPct val="90000"/>
              </a:lnSpc>
              <a:spcBef>
                <a:spcPts val="948"/>
              </a:spcBef>
              <a:spcAft>
                <a:spcPts val="0"/>
              </a:spcAft>
              <a:buClr>
                <a:schemeClr val="dk1"/>
              </a:buClr>
              <a:buSzPts val="1800"/>
              <a:buFont typeface="Arial"/>
              <a:buChar char="•"/>
              <a:defRPr sz="3414" b="0" i="0" u="none" strike="noStrike" cap="none">
                <a:solidFill>
                  <a:schemeClr val="dk1"/>
                </a:solidFill>
                <a:latin typeface="Arial"/>
                <a:ea typeface="Arial"/>
                <a:cs typeface="Arial"/>
                <a:sym typeface="Arial"/>
              </a:defRPr>
            </a:lvl5pPr>
            <a:lvl6pPr marR="0" lvl="5" algn="l" rtl="0">
              <a:lnSpc>
                <a:spcPct val="90000"/>
              </a:lnSpc>
              <a:spcBef>
                <a:spcPts val="948"/>
              </a:spcBef>
              <a:spcAft>
                <a:spcPts val="0"/>
              </a:spcAft>
              <a:buClr>
                <a:schemeClr val="dk1"/>
              </a:buClr>
              <a:buSzPts val="1800"/>
              <a:buFont typeface="Arial"/>
              <a:buChar char="•"/>
              <a:defRPr sz="3414" b="0" i="0" u="none" strike="noStrike" cap="none">
                <a:solidFill>
                  <a:schemeClr val="dk1"/>
                </a:solidFill>
                <a:latin typeface="Calibri"/>
                <a:ea typeface="Calibri"/>
                <a:cs typeface="Calibri"/>
                <a:sym typeface="Calibri"/>
              </a:defRPr>
            </a:lvl6pPr>
            <a:lvl7pPr marR="0" lvl="6" algn="l" rtl="0">
              <a:lnSpc>
                <a:spcPct val="90000"/>
              </a:lnSpc>
              <a:spcBef>
                <a:spcPts val="948"/>
              </a:spcBef>
              <a:spcAft>
                <a:spcPts val="0"/>
              </a:spcAft>
              <a:buClr>
                <a:schemeClr val="dk1"/>
              </a:buClr>
              <a:buSzPts val="1800"/>
              <a:buFont typeface="Arial"/>
              <a:buChar char="•"/>
              <a:defRPr sz="3414" b="0" i="0" u="none" strike="noStrike" cap="none">
                <a:solidFill>
                  <a:schemeClr val="dk1"/>
                </a:solidFill>
                <a:latin typeface="Calibri"/>
                <a:ea typeface="Calibri"/>
                <a:cs typeface="Calibri"/>
                <a:sym typeface="Calibri"/>
              </a:defRPr>
            </a:lvl7pPr>
            <a:lvl8pPr marR="0" lvl="7" algn="l" rtl="0">
              <a:lnSpc>
                <a:spcPct val="90000"/>
              </a:lnSpc>
              <a:spcBef>
                <a:spcPts val="948"/>
              </a:spcBef>
              <a:spcAft>
                <a:spcPts val="0"/>
              </a:spcAft>
              <a:buClr>
                <a:schemeClr val="dk1"/>
              </a:buClr>
              <a:buSzPts val="1800"/>
              <a:buFont typeface="Arial"/>
              <a:buChar char="•"/>
              <a:defRPr sz="3414" b="0" i="0" u="none" strike="noStrike" cap="none">
                <a:solidFill>
                  <a:schemeClr val="dk1"/>
                </a:solidFill>
                <a:latin typeface="Calibri"/>
                <a:ea typeface="Calibri"/>
                <a:cs typeface="Calibri"/>
                <a:sym typeface="Calibri"/>
              </a:defRPr>
            </a:lvl8pPr>
            <a:lvl9pPr marR="0" lvl="8" algn="l" rtl="0">
              <a:lnSpc>
                <a:spcPct val="90000"/>
              </a:lnSpc>
              <a:spcBef>
                <a:spcPts val="948"/>
              </a:spcBef>
              <a:spcAft>
                <a:spcPts val="0"/>
              </a:spcAft>
              <a:buClr>
                <a:schemeClr val="dk1"/>
              </a:buClr>
              <a:buSzPts val="1800"/>
              <a:buFont typeface="Arial"/>
              <a:buChar char="•"/>
              <a:defRPr sz="3414" b="0" i="0" u="none" strike="noStrike" cap="none">
                <a:solidFill>
                  <a:schemeClr val="dk1"/>
                </a:solidFill>
                <a:latin typeface="Calibri"/>
                <a:ea typeface="Calibri"/>
                <a:cs typeface="Calibri"/>
                <a:sym typeface="Calibri"/>
              </a:defRPr>
            </a:lvl9pPr>
          </a:lstStyle>
          <a:p>
            <a:r>
              <a:rPr lang="en-US"/>
              <a:t>Click icon to add chart</a:t>
            </a:r>
            <a:endParaRPr/>
          </a:p>
        </p:txBody>
      </p:sp>
      <p:sp>
        <p:nvSpPr>
          <p:cNvPr id="2" name="Google Shape;14;p12">
            <a:extLst>
              <a:ext uri="{FF2B5EF4-FFF2-40B4-BE49-F238E27FC236}">
                <a16:creationId xmlns:a16="http://schemas.microsoft.com/office/drawing/2014/main" id="{C738FDB4-DF29-95E1-34A3-232BE255143E}"/>
              </a:ext>
            </a:extLst>
          </p:cNvPr>
          <p:cNvSpPr txBox="1">
            <a:spLocks noGrp="1"/>
          </p:cNvSpPr>
          <p:nvPr>
            <p:ph type="body" idx="1"/>
          </p:nvPr>
        </p:nvSpPr>
        <p:spPr>
          <a:xfrm>
            <a:off x="840691" y="8975013"/>
            <a:ext cx="12935344" cy="336550"/>
          </a:xfrm>
          <a:prstGeom prst="rect">
            <a:avLst/>
          </a:prstGeom>
          <a:noFill/>
          <a:ln>
            <a:noFill/>
          </a:ln>
        </p:spPr>
        <p:txBody>
          <a:bodyPr spcFirstLastPara="1" wrap="square" lIns="91425" tIns="91425" rIns="91425" bIns="91425" anchor="ctr" anchorCtr="0">
            <a:noAutofit/>
          </a:bodyPr>
          <a:lstStyle>
            <a:lvl1pPr marL="457200" lvl="0" indent="-228600" algn="l">
              <a:lnSpc>
                <a:spcPct val="90000"/>
              </a:lnSpc>
              <a:spcBef>
                <a:spcPts val="1000"/>
              </a:spcBef>
              <a:spcAft>
                <a:spcPts val="0"/>
              </a:spcAft>
              <a:buSzPts val="2800"/>
              <a:buNone/>
              <a:defRPr sz="1467">
                <a:solidFill>
                  <a:srgbClr val="58595B"/>
                </a:solidFill>
                <a:latin typeface="Tahoma"/>
                <a:ea typeface="Tahoma"/>
                <a:cs typeface="Tahoma"/>
                <a:sym typeface="Tahoma"/>
              </a:defRPr>
            </a:lvl1pPr>
            <a:lvl2pPr marL="914400" lvl="1" indent="-228600" algn="l">
              <a:lnSpc>
                <a:spcPct val="90000"/>
              </a:lnSpc>
              <a:spcBef>
                <a:spcPts val="500"/>
              </a:spcBef>
              <a:spcAft>
                <a:spcPts val="0"/>
              </a:spcAft>
              <a:buSzPts val="2400"/>
              <a:buNone/>
              <a:defRPr sz="1467">
                <a:solidFill>
                  <a:srgbClr val="58595B"/>
                </a:solidFill>
                <a:latin typeface="Tahoma"/>
                <a:ea typeface="Tahoma"/>
                <a:cs typeface="Tahoma"/>
                <a:sym typeface="Tahoma"/>
              </a:defRPr>
            </a:lvl2pPr>
            <a:lvl3pPr marL="1371600" lvl="2" indent="-228600" algn="l">
              <a:lnSpc>
                <a:spcPct val="90000"/>
              </a:lnSpc>
              <a:spcBef>
                <a:spcPts val="500"/>
              </a:spcBef>
              <a:spcAft>
                <a:spcPts val="0"/>
              </a:spcAft>
              <a:buSzPts val="2000"/>
              <a:buNone/>
              <a:defRPr sz="1467">
                <a:solidFill>
                  <a:srgbClr val="58595B"/>
                </a:solidFill>
                <a:latin typeface="Tahoma"/>
                <a:ea typeface="Tahoma"/>
                <a:cs typeface="Tahoma"/>
                <a:sym typeface="Tahoma"/>
              </a:defRPr>
            </a:lvl3pPr>
            <a:lvl4pPr marL="1828800" lvl="3" indent="-228600" algn="l">
              <a:lnSpc>
                <a:spcPct val="90000"/>
              </a:lnSpc>
              <a:spcBef>
                <a:spcPts val="500"/>
              </a:spcBef>
              <a:spcAft>
                <a:spcPts val="0"/>
              </a:spcAft>
              <a:buSzPts val="1800"/>
              <a:buNone/>
              <a:defRPr sz="1467">
                <a:solidFill>
                  <a:srgbClr val="58595B"/>
                </a:solidFill>
                <a:latin typeface="Tahoma"/>
                <a:ea typeface="Tahoma"/>
                <a:cs typeface="Tahoma"/>
                <a:sym typeface="Tahoma"/>
              </a:defRPr>
            </a:lvl4pPr>
            <a:lvl5pPr marL="2286000" lvl="4" indent="-228600" algn="l">
              <a:lnSpc>
                <a:spcPct val="90000"/>
              </a:lnSpc>
              <a:spcBef>
                <a:spcPts val="500"/>
              </a:spcBef>
              <a:spcAft>
                <a:spcPts val="0"/>
              </a:spcAft>
              <a:buSzPts val="1800"/>
              <a:buNone/>
              <a:defRPr sz="1467">
                <a:solidFill>
                  <a:srgbClr val="58595B"/>
                </a:solidFill>
                <a:latin typeface="Tahoma"/>
                <a:ea typeface="Tahoma"/>
                <a:cs typeface="Tahoma"/>
                <a:sym typeface="Tahoma"/>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pPr lvl="0"/>
            <a:r>
              <a:rPr lang="en-US"/>
              <a:t>Click to edit Master text styles</a:t>
            </a:r>
          </a:p>
        </p:txBody>
      </p:sp>
      <p:sp>
        <p:nvSpPr>
          <p:cNvPr id="3" name="Picture Placeholder 4">
            <a:extLst>
              <a:ext uri="{FF2B5EF4-FFF2-40B4-BE49-F238E27FC236}">
                <a16:creationId xmlns:a16="http://schemas.microsoft.com/office/drawing/2014/main" id="{6D37F6B6-4FC6-E3D0-4487-A578D686D595}"/>
              </a:ext>
            </a:extLst>
          </p:cNvPr>
          <p:cNvSpPr>
            <a:spLocks noGrp="1"/>
          </p:cNvSpPr>
          <p:nvPr>
            <p:ph type="pic" sz="quarter" idx="10" hasCustomPrompt="1"/>
          </p:nvPr>
        </p:nvSpPr>
        <p:spPr>
          <a:xfrm>
            <a:off x="14427201" y="8229600"/>
            <a:ext cx="2413180" cy="1043556"/>
          </a:xfrm>
          <a:prstGeom prst="rect">
            <a:avLst/>
          </a:prstGeom>
        </p:spPr>
        <p:txBody>
          <a:bodyPr anchor="ctr"/>
          <a:lstStyle>
            <a:lvl1pPr marL="50800" indent="0" algn="ctr">
              <a:buNone/>
              <a:defRPr>
                <a:latin typeface="Tahoma" panose="020B0604030504040204" pitchFamily="34" charset="0"/>
                <a:ea typeface="Tahoma" panose="020B0604030504040204" pitchFamily="34" charset="0"/>
                <a:cs typeface="Tahoma" panose="020B0604030504040204" pitchFamily="34" charset="0"/>
              </a:defRPr>
            </a:lvl1pPr>
          </a:lstStyle>
          <a:p>
            <a:r>
              <a:rPr lang="en-US" dirty="0"/>
              <a:t>Insert your logo here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hoto" userDrawn="1">
  <p:cSld name="Photo">
    <p:spTree>
      <p:nvGrpSpPr>
        <p:cNvPr id="1" name="Shape 63"/>
        <p:cNvGrpSpPr/>
        <p:nvPr/>
      </p:nvGrpSpPr>
      <p:grpSpPr>
        <a:xfrm>
          <a:off x="0" y="0"/>
          <a:ext cx="0" cy="0"/>
          <a:chOff x="0" y="0"/>
          <a:chExt cx="0" cy="0"/>
        </a:xfrm>
      </p:grpSpPr>
      <p:sp>
        <p:nvSpPr>
          <p:cNvPr id="64" name="Google Shape;64;p22"/>
          <p:cNvSpPr txBox="1">
            <a:spLocks noGrp="1"/>
          </p:cNvSpPr>
          <p:nvPr>
            <p:ph type="title"/>
          </p:nvPr>
        </p:nvSpPr>
        <p:spPr>
          <a:xfrm>
            <a:off x="805864" y="624497"/>
            <a:ext cx="10507829" cy="1635228"/>
          </a:xfrm>
          <a:prstGeom prst="rect">
            <a:avLst/>
          </a:prstGeom>
          <a:noFill/>
          <a:ln>
            <a:noFill/>
          </a:ln>
        </p:spPr>
        <p:txBody>
          <a:bodyPr spcFirstLastPara="1" wrap="square" lIns="91425" tIns="91425" rIns="91425" bIns="91425" anchor="t" anchorCtr="0">
            <a:noAutofit/>
          </a:bodyPr>
          <a:lstStyle>
            <a:lvl1pPr marR="0" lvl="0" algn="l">
              <a:lnSpc>
                <a:spcPct val="90000"/>
              </a:lnSpc>
              <a:spcBef>
                <a:spcPts val="0"/>
              </a:spcBef>
              <a:spcAft>
                <a:spcPts val="0"/>
              </a:spcAft>
              <a:buClr>
                <a:schemeClr val="dk1"/>
              </a:buClr>
              <a:buSzPts val="1800"/>
              <a:buFont typeface="Arial"/>
              <a:buNone/>
              <a:defRPr sz="4800" b="1" i="0" u="none" strike="noStrike" cap="none">
                <a:solidFill>
                  <a:schemeClr val="tx1"/>
                </a:solidFill>
                <a:latin typeface="Tahoma"/>
                <a:ea typeface="Tahoma"/>
                <a:cs typeface="Tahoma"/>
                <a:sym typeface="Tahoma"/>
              </a:defRPr>
            </a:lvl1pPr>
            <a:lvl2pPr lvl="1" algn="l">
              <a:lnSpc>
                <a:spcPct val="100000"/>
              </a:lnSpc>
              <a:spcBef>
                <a:spcPts val="0"/>
              </a:spcBef>
              <a:spcAft>
                <a:spcPts val="0"/>
              </a:spcAft>
              <a:buSzPts val="1400"/>
              <a:buNone/>
              <a:defRPr sz="3414"/>
            </a:lvl2pPr>
            <a:lvl3pPr lvl="2" algn="l">
              <a:lnSpc>
                <a:spcPct val="100000"/>
              </a:lnSpc>
              <a:spcBef>
                <a:spcPts val="0"/>
              </a:spcBef>
              <a:spcAft>
                <a:spcPts val="0"/>
              </a:spcAft>
              <a:buSzPts val="1400"/>
              <a:buNone/>
              <a:defRPr sz="3414"/>
            </a:lvl3pPr>
            <a:lvl4pPr lvl="3" algn="l">
              <a:lnSpc>
                <a:spcPct val="100000"/>
              </a:lnSpc>
              <a:spcBef>
                <a:spcPts val="0"/>
              </a:spcBef>
              <a:spcAft>
                <a:spcPts val="0"/>
              </a:spcAft>
              <a:buSzPts val="1400"/>
              <a:buNone/>
              <a:defRPr sz="3414"/>
            </a:lvl4pPr>
            <a:lvl5pPr lvl="4" algn="l">
              <a:lnSpc>
                <a:spcPct val="100000"/>
              </a:lnSpc>
              <a:spcBef>
                <a:spcPts val="0"/>
              </a:spcBef>
              <a:spcAft>
                <a:spcPts val="0"/>
              </a:spcAft>
              <a:buSzPts val="1400"/>
              <a:buNone/>
              <a:defRPr sz="3414"/>
            </a:lvl5pPr>
            <a:lvl6pPr lvl="5" algn="l">
              <a:lnSpc>
                <a:spcPct val="100000"/>
              </a:lnSpc>
              <a:spcBef>
                <a:spcPts val="0"/>
              </a:spcBef>
              <a:spcAft>
                <a:spcPts val="0"/>
              </a:spcAft>
              <a:buSzPts val="1400"/>
              <a:buNone/>
              <a:defRPr sz="3414"/>
            </a:lvl6pPr>
            <a:lvl7pPr lvl="6" algn="l">
              <a:lnSpc>
                <a:spcPct val="100000"/>
              </a:lnSpc>
              <a:spcBef>
                <a:spcPts val="0"/>
              </a:spcBef>
              <a:spcAft>
                <a:spcPts val="0"/>
              </a:spcAft>
              <a:buSzPts val="1400"/>
              <a:buNone/>
              <a:defRPr sz="3414"/>
            </a:lvl7pPr>
            <a:lvl8pPr lvl="7" algn="l">
              <a:lnSpc>
                <a:spcPct val="100000"/>
              </a:lnSpc>
              <a:spcBef>
                <a:spcPts val="0"/>
              </a:spcBef>
              <a:spcAft>
                <a:spcPts val="0"/>
              </a:spcAft>
              <a:buSzPts val="1400"/>
              <a:buNone/>
              <a:defRPr sz="3414"/>
            </a:lvl8pPr>
            <a:lvl9pPr lvl="8" algn="l">
              <a:lnSpc>
                <a:spcPct val="100000"/>
              </a:lnSpc>
              <a:spcBef>
                <a:spcPts val="0"/>
              </a:spcBef>
              <a:spcAft>
                <a:spcPts val="0"/>
              </a:spcAft>
              <a:buSzPts val="1400"/>
              <a:buNone/>
              <a:defRPr sz="3414"/>
            </a:lvl9pPr>
          </a:lstStyle>
          <a:p>
            <a:r>
              <a:rPr lang="en-US"/>
              <a:t>Click to edit Master title style</a:t>
            </a:r>
            <a:endParaRPr/>
          </a:p>
        </p:txBody>
      </p:sp>
      <p:sp>
        <p:nvSpPr>
          <p:cNvPr id="2" name="Picture Placeholder 19">
            <a:extLst>
              <a:ext uri="{FF2B5EF4-FFF2-40B4-BE49-F238E27FC236}">
                <a16:creationId xmlns:a16="http://schemas.microsoft.com/office/drawing/2014/main" id="{D38F9AEF-32A6-A2F8-C7ED-FABE6204E67A}"/>
              </a:ext>
            </a:extLst>
          </p:cNvPr>
          <p:cNvSpPr>
            <a:spLocks noGrp="1"/>
          </p:cNvSpPr>
          <p:nvPr>
            <p:ph type="pic" sz="quarter" idx="10"/>
          </p:nvPr>
        </p:nvSpPr>
        <p:spPr>
          <a:xfrm>
            <a:off x="10295074" y="0"/>
            <a:ext cx="9345915" cy="9753600"/>
          </a:xfrm>
          <a:custGeom>
            <a:avLst/>
            <a:gdLst>
              <a:gd name="connsiteX0" fmla="*/ 0 w 7009222"/>
              <a:gd name="connsiteY0" fmla="*/ 0 h 9753600"/>
              <a:gd name="connsiteX1" fmla="*/ 7009222 w 7009222"/>
              <a:gd name="connsiteY1" fmla="*/ 0 h 9753600"/>
              <a:gd name="connsiteX2" fmla="*/ 7009222 w 7009222"/>
              <a:gd name="connsiteY2" fmla="*/ 9753600 h 9753600"/>
              <a:gd name="connsiteX3" fmla="*/ 2007431 w 7009222"/>
              <a:gd name="connsiteY3" fmla="*/ 9753600 h 9753600"/>
            </a:gdLst>
            <a:ahLst/>
            <a:cxnLst>
              <a:cxn ang="0">
                <a:pos x="connsiteX0" y="connsiteY0"/>
              </a:cxn>
              <a:cxn ang="0">
                <a:pos x="connsiteX1" y="connsiteY1"/>
              </a:cxn>
              <a:cxn ang="0">
                <a:pos x="connsiteX2" y="connsiteY2"/>
              </a:cxn>
              <a:cxn ang="0">
                <a:pos x="connsiteX3" y="connsiteY3"/>
              </a:cxn>
            </a:cxnLst>
            <a:rect l="l" t="t" r="r" b="b"/>
            <a:pathLst>
              <a:path w="7009222" h="9753600">
                <a:moveTo>
                  <a:pt x="0" y="0"/>
                </a:moveTo>
                <a:lnTo>
                  <a:pt x="7009222" y="0"/>
                </a:lnTo>
                <a:lnTo>
                  <a:pt x="7009222" y="9753600"/>
                </a:lnTo>
                <a:lnTo>
                  <a:pt x="2007431" y="9753600"/>
                </a:lnTo>
                <a:close/>
              </a:path>
            </a:pathLst>
          </a:custGeom>
          <a:noFill/>
          <a:ln>
            <a:noFill/>
          </a:ln>
        </p:spPr>
        <p:txBody>
          <a:bodyPr wrap="square">
            <a:noAutofit/>
          </a:bodyPr>
          <a:lstStyle>
            <a:lvl1pPr marL="67737" indent="0">
              <a:buNone/>
              <a:defRPr b="0" i="0">
                <a:latin typeface="Tahoma" panose="020B0604030504040204" pitchFamily="34" charset="0"/>
              </a:defRPr>
            </a:lvl1pPr>
          </a:lstStyle>
          <a:p>
            <a:r>
              <a:rPr lang="en-US"/>
              <a:t>Click icon to add picture</a:t>
            </a:r>
            <a:endParaRPr lang="en-US" dirty="0"/>
          </a:p>
        </p:txBody>
      </p:sp>
      <p:sp>
        <p:nvSpPr>
          <p:cNvPr id="3" name="Google Shape;14;p12">
            <a:extLst>
              <a:ext uri="{FF2B5EF4-FFF2-40B4-BE49-F238E27FC236}">
                <a16:creationId xmlns:a16="http://schemas.microsoft.com/office/drawing/2014/main" id="{D8EEB8D3-72F0-A722-EE52-CBFA9B0CE1E5}"/>
              </a:ext>
            </a:extLst>
          </p:cNvPr>
          <p:cNvSpPr txBox="1">
            <a:spLocks noGrp="1"/>
          </p:cNvSpPr>
          <p:nvPr>
            <p:ph type="body" idx="1"/>
          </p:nvPr>
        </p:nvSpPr>
        <p:spPr>
          <a:xfrm>
            <a:off x="805864" y="8975013"/>
            <a:ext cx="12935344" cy="336550"/>
          </a:xfrm>
          <a:prstGeom prst="rect">
            <a:avLst/>
          </a:prstGeom>
          <a:noFill/>
          <a:ln>
            <a:noFill/>
          </a:ln>
        </p:spPr>
        <p:txBody>
          <a:bodyPr spcFirstLastPara="1" wrap="square" lIns="91425" tIns="91425" rIns="91425" bIns="91425" anchor="ctr" anchorCtr="0">
            <a:noAutofit/>
          </a:bodyPr>
          <a:lstStyle>
            <a:lvl1pPr marL="457200" lvl="0" indent="-228600" algn="l">
              <a:lnSpc>
                <a:spcPct val="90000"/>
              </a:lnSpc>
              <a:spcBef>
                <a:spcPts val="1000"/>
              </a:spcBef>
              <a:spcAft>
                <a:spcPts val="0"/>
              </a:spcAft>
              <a:buSzPts val="2800"/>
              <a:buNone/>
              <a:defRPr sz="1467">
                <a:solidFill>
                  <a:srgbClr val="58595B"/>
                </a:solidFill>
                <a:latin typeface="Tahoma"/>
                <a:ea typeface="Tahoma"/>
                <a:cs typeface="Tahoma"/>
                <a:sym typeface="Tahoma"/>
              </a:defRPr>
            </a:lvl1pPr>
            <a:lvl2pPr marL="914400" lvl="1" indent="-228600" algn="l">
              <a:lnSpc>
                <a:spcPct val="90000"/>
              </a:lnSpc>
              <a:spcBef>
                <a:spcPts val="500"/>
              </a:spcBef>
              <a:spcAft>
                <a:spcPts val="0"/>
              </a:spcAft>
              <a:buSzPts val="2400"/>
              <a:buNone/>
              <a:defRPr sz="1467">
                <a:solidFill>
                  <a:srgbClr val="58595B"/>
                </a:solidFill>
                <a:latin typeface="Tahoma"/>
                <a:ea typeface="Tahoma"/>
                <a:cs typeface="Tahoma"/>
                <a:sym typeface="Tahoma"/>
              </a:defRPr>
            </a:lvl2pPr>
            <a:lvl3pPr marL="1371600" lvl="2" indent="-228600" algn="l">
              <a:lnSpc>
                <a:spcPct val="90000"/>
              </a:lnSpc>
              <a:spcBef>
                <a:spcPts val="500"/>
              </a:spcBef>
              <a:spcAft>
                <a:spcPts val="0"/>
              </a:spcAft>
              <a:buSzPts val="2000"/>
              <a:buNone/>
              <a:defRPr sz="1467">
                <a:solidFill>
                  <a:srgbClr val="58595B"/>
                </a:solidFill>
                <a:latin typeface="Tahoma"/>
                <a:ea typeface="Tahoma"/>
                <a:cs typeface="Tahoma"/>
                <a:sym typeface="Tahoma"/>
              </a:defRPr>
            </a:lvl3pPr>
            <a:lvl4pPr marL="1828800" lvl="3" indent="-228600" algn="l">
              <a:lnSpc>
                <a:spcPct val="90000"/>
              </a:lnSpc>
              <a:spcBef>
                <a:spcPts val="500"/>
              </a:spcBef>
              <a:spcAft>
                <a:spcPts val="0"/>
              </a:spcAft>
              <a:buSzPts val="1800"/>
              <a:buNone/>
              <a:defRPr sz="1467">
                <a:solidFill>
                  <a:srgbClr val="58595B"/>
                </a:solidFill>
                <a:latin typeface="Tahoma"/>
                <a:ea typeface="Tahoma"/>
                <a:cs typeface="Tahoma"/>
                <a:sym typeface="Tahoma"/>
              </a:defRPr>
            </a:lvl4pPr>
            <a:lvl5pPr marL="2286000" lvl="4" indent="-228600" algn="l">
              <a:lnSpc>
                <a:spcPct val="90000"/>
              </a:lnSpc>
              <a:spcBef>
                <a:spcPts val="500"/>
              </a:spcBef>
              <a:spcAft>
                <a:spcPts val="0"/>
              </a:spcAft>
              <a:buSzPts val="1800"/>
              <a:buNone/>
              <a:defRPr sz="1467">
                <a:solidFill>
                  <a:srgbClr val="58595B"/>
                </a:solidFill>
                <a:latin typeface="Tahoma"/>
                <a:ea typeface="Tahoma"/>
                <a:cs typeface="Tahoma"/>
                <a:sym typeface="Tahoma"/>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pPr lvl="0"/>
            <a:r>
              <a:rPr lang="en-US"/>
              <a:t>Click to edit Master text styles</a:t>
            </a:r>
          </a:p>
        </p:txBody>
      </p:sp>
      <p:sp>
        <p:nvSpPr>
          <p:cNvPr id="4" name="Google Shape;66;p22">
            <a:extLst>
              <a:ext uri="{FF2B5EF4-FFF2-40B4-BE49-F238E27FC236}">
                <a16:creationId xmlns:a16="http://schemas.microsoft.com/office/drawing/2014/main" id="{5DFF62AB-B2C1-D688-90DF-BE07EF532796}"/>
              </a:ext>
            </a:extLst>
          </p:cNvPr>
          <p:cNvSpPr txBox="1">
            <a:spLocks noGrp="1"/>
          </p:cNvSpPr>
          <p:nvPr>
            <p:ph type="body" idx="2"/>
          </p:nvPr>
        </p:nvSpPr>
        <p:spPr>
          <a:xfrm>
            <a:off x="805863" y="2460625"/>
            <a:ext cx="9675870" cy="6481763"/>
          </a:xfrm>
          <a:prstGeom prst="rect">
            <a:avLst/>
          </a:prstGeom>
          <a:noFill/>
          <a:ln>
            <a:noFill/>
          </a:ln>
        </p:spPr>
        <p:txBody>
          <a:bodyPr spcFirstLastPara="1" wrap="square" lIns="91425" tIns="91425" rIns="91425" bIns="91425" anchor="t" anchorCtr="0">
            <a:noAutofit/>
          </a:bodyPr>
          <a:lstStyle>
            <a:lvl1pPr marL="614553" lvl="0" indent="-571500" algn="l">
              <a:lnSpc>
                <a:spcPct val="90000"/>
              </a:lnSpc>
              <a:spcBef>
                <a:spcPts val="1000"/>
              </a:spcBef>
              <a:spcAft>
                <a:spcPts val="0"/>
              </a:spcAft>
              <a:buClr>
                <a:schemeClr val="tx1"/>
              </a:buClr>
              <a:buSzPct val="70000"/>
              <a:buFont typeface="Arial" panose="020B0604020202020204" pitchFamily="34" charset="0"/>
              <a:buChar char="•"/>
              <a:defRPr sz="4174">
                <a:solidFill>
                  <a:srgbClr val="58595B"/>
                </a:solidFill>
                <a:latin typeface="Tahoma"/>
                <a:ea typeface="Tahoma"/>
                <a:cs typeface="Tahoma"/>
                <a:sym typeface="Tahoma"/>
              </a:defRPr>
            </a:lvl1pPr>
            <a:lvl2pPr marL="914400" lvl="1" indent="-414147" algn="l">
              <a:lnSpc>
                <a:spcPct val="90000"/>
              </a:lnSpc>
              <a:spcBef>
                <a:spcPts val="500"/>
              </a:spcBef>
              <a:spcAft>
                <a:spcPts val="0"/>
              </a:spcAft>
              <a:buClr>
                <a:srgbClr val="51AFAA"/>
              </a:buClr>
              <a:buSzPct val="70000"/>
              <a:buFont typeface="Arial" panose="020B0604020202020204" pitchFamily="34" charset="0"/>
              <a:buChar char="•"/>
              <a:defRPr sz="4174">
                <a:solidFill>
                  <a:srgbClr val="58595B"/>
                </a:solidFill>
                <a:latin typeface="Tahoma"/>
                <a:ea typeface="Tahoma"/>
                <a:cs typeface="Tahoma"/>
                <a:sym typeface="Tahoma"/>
              </a:defRPr>
            </a:lvl2pPr>
            <a:lvl3pPr marL="1371600" lvl="2" indent="-414147" algn="l">
              <a:lnSpc>
                <a:spcPct val="90000"/>
              </a:lnSpc>
              <a:spcBef>
                <a:spcPts val="500"/>
              </a:spcBef>
              <a:spcAft>
                <a:spcPts val="0"/>
              </a:spcAft>
              <a:buClr>
                <a:srgbClr val="51AFAA"/>
              </a:buClr>
              <a:buSzPts val="2922"/>
              <a:buChar char="•"/>
              <a:defRPr sz="4174">
                <a:solidFill>
                  <a:srgbClr val="58595B"/>
                </a:solidFill>
                <a:latin typeface="Tahoma"/>
                <a:ea typeface="Tahoma"/>
                <a:cs typeface="Tahoma"/>
                <a:sym typeface="Tahoma"/>
              </a:defRPr>
            </a:lvl3pPr>
            <a:lvl4pPr marL="1828800" lvl="3" indent="-414147" algn="l">
              <a:lnSpc>
                <a:spcPct val="90000"/>
              </a:lnSpc>
              <a:spcBef>
                <a:spcPts val="500"/>
              </a:spcBef>
              <a:spcAft>
                <a:spcPts val="0"/>
              </a:spcAft>
              <a:buClr>
                <a:srgbClr val="51AFAA"/>
              </a:buClr>
              <a:buSzPts val="2922"/>
              <a:buChar char="•"/>
              <a:defRPr sz="4174">
                <a:solidFill>
                  <a:srgbClr val="58595B"/>
                </a:solidFill>
                <a:latin typeface="Tahoma"/>
                <a:ea typeface="Tahoma"/>
                <a:cs typeface="Tahoma"/>
                <a:sym typeface="Tahoma"/>
              </a:defRPr>
            </a:lvl4pPr>
            <a:lvl5pPr marL="2286000" lvl="4" indent="-414147" algn="l">
              <a:lnSpc>
                <a:spcPct val="90000"/>
              </a:lnSpc>
              <a:spcBef>
                <a:spcPts val="500"/>
              </a:spcBef>
              <a:spcAft>
                <a:spcPts val="0"/>
              </a:spcAft>
              <a:buClr>
                <a:srgbClr val="51AFAA"/>
              </a:buClr>
              <a:buSzPts val="2922"/>
              <a:buChar char="•"/>
              <a:defRPr sz="4174">
                <a:solidFill>
                  <a:srgbClr val="58595B"/>
                </a:solidFill>
                <a:latin typeface="Tahoma"/>
                <a:ea typeface="Tahoma"/>
                <a:cs typeface="Tahoma"/>
                <a:sym typeface="Tahoma"/>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pPr lvl="0"/>
            <a:r>
              <a:rPr lang="en-US" dirty="0"/>
              <a:t>Click to edit Master text styles</a:t>
            </a:r>
          </a:p>
          <a:p>
            <a:pPr lvl="1"/>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Final Slide" userDrawn="1">
  <p:cSld name="Final Slide">
    <p:spTree>
      <p:nvGrpSpPr>
        <p:cNvPr id="1" name="Shape 69"/>
        <p:cNvGrpSpPr/>
        <p:nvPr/>
      </p:nvGrpSpPr>
      <p:grpSpPr>
        <a:xfrm>
          <a:off x="0" y="0"/>
          <a:ext cx="0" cy="0"/>
          <a:chOff x="0" y="0"/>
          <a:chExt cx="0" cy="0"/>
        </a:xfrm>
      </p:grpSpPr>
      <p:sp>
        <p:nvSpPr>
          <p:cNvPr id="71" name="Google Shape;71;p23"/>
          <p:cNvSpPr txBox="1">
            <a:spLocks noGrp="1"/>
          </p:cNvSpPr>
          <p:nvPr>
            <p:ph type="subTitle" idx="1"/>
          </p:nvPr>
        </p:nvSpPr>
        <p:spPr>
          <a:xfrm>
            <a:off x="840689" y="6295894"/>
            <a:ext cx="11926266" cy="2062507"/>
          </a:xfrm>
          <a:prstGeom prst="rect">
            <a:avLst/>
          </a:prstGeom>
          <a:noFill/>
          <a:ln>
            <a:noFill/>
          </a:ln>
        </p:spPr>
        <p:txBody>
          <a:bodyPr spcFirstLastPara="1" wrap="square" lIns="91425" tIns="91425" rIns="91425" bIns="91425" anchor="t" anchorCtr="0">
            <a:normAutofit/>
          </a:bodyPr>
          <a:lstStyle>
            <a:lvl1pPr marR="0" lvl="0" algn="l">
              <a:lnSpc>
                <a:spcPct val="90000"/>
              </a:lnSpc>
              <a:spcBef>
                <a:spcPts val="0"/>
              </a:spcBef>
              <a:spcAft>
                <a:spcPts val="0"/>
              </a:spcAft>
              <a:buClr>
                <a:srgbClr val="30A2B6"/>
              </a:buClr>
              <a:buSzPts val="2200"/>
              <a:buFont typeface="Arial"/>
              <a:buNone/>
              <a:defRPr sz="4172" b="0" i="0" u="none" strike="noStrike" cap="none">
                <a:solidFill>
                  <a:srgbClr val="58595B"/>
                </a:solidFill>
                <a:latin typeface="Tahoma" panose="020B0604030504040204" pitchFamily="34" charset="0"/>
                <a:ea typeface="Tahoma" panose="020B0604030504040204" pitchFamily="34" charset="0"/>
                <a:cs typeface="Tahoma" panose="020B0604030504040204" pitchFamily="34" charset="0"/>
                <a:sym typeface="Tahoma"/>
              </a:defRPr>
            </a:lvl1pPr>
            <a:lvl2pPr marR="0" lvl="1" algn="ctr">
              <a:lnSpc>
                <a:spcPct val="90000"/>
              </a:lnSpc>
              <a:spcBef>
                <a:spcPts val="948"/>
              </a:spcBef>
              <a:spcAft>
                <a:spcPts val="0"/>
              </a:spcAft>
              <a:buClr>
                <a:srgbClr val="888888"/>
              </a:buClr>
              <a:buSzPts val="2400"/>
              <a:buFont typeface="Arial"/>
              <a:buNone/>
              <a:defRPr sz="4551" b="0" i="0" u="none" strike="noStrike" cap="none">
                <a:solidFill>
                  <a:srgbClr val="888888"/>
                </a:solidFill>
                <a:latin typeface="Arial"/>
                <a:ea typeface="Arial"/>
                <a:cs typeface="Arial"/>
                <a:sym typeface="Arial"/>
              </a:defRPr>
            </a:lvl2pPr>
            <a:lvl3pPr marR="0" lvl="2" algn="ctr">
              <a:lnSpc>
                <a:spcPct val="90000"/>
              </a:lnSpc>
              <a:spcBef>
                <a:spcPts val="948"/>
              </a:spcBef>
              <a:spcAft>
                <a:spcPts val="0"/>
              </a:spcAft>
              <a:buClr>
                <a:srgbClr val="888888"/>
              </a:buClr>
              <a:buSzPts val="2000"/>
              <a:buFont typeface="Arial"/>
              <a:buNone/>
              <a:defRPr sz="3791" b="0" i="0" u="none" strike="noStrike" cap="none">
                <a:solidFill>
                  <a:srgbClr val="888888"/>
                </a:solidFill>
                <a:latin typeface="Arial"/>
                <a:ea typeface="Arial"/>
                <a:cs typeface="Arial"/>
                <a:sym typeface="Arial"/>
              </a:defRPr>
            </a:lvl3pPr>
            <a:lvl4pPr marR="0" lvl="3" algn="ctr">
              <a:lnSpc>
                <a:spcPct val="90000"/>
              </a:lnSpc>
              <a:spcBef>
                <a:spcPts val="948"/>
              </a:spcBef>
              <a:spcAft>
                <a:spcPts val="0"/>
              </a:spcAft>
              <a:buClr>
                <a:srgbClr val="888888"/>
              </a:buClr>
              <a:buSzPts val="1800"/>
              <a:buFont typeface="Arial"/>
              <a:buNone/>
              <a:defRPr sz="3414" b="0" i="0" u="none" strike="noStrike" cap="none">
                <a:solidFill>
                  <a:srgbClr val="888888"/>
                </a:solidFill>
                <a:latin typeface="Arial"/>
                <a:ea typeface="Arial"/>
                <a:cs typeface="Arial"/>
                <a:sym typeface="Arial"/>
              </a:defRPr>
            </a:lvl4pPr>
            <a:lvl5pPr marR="0" lvl="4" algn="ctr">
              <a:lnSpc>
                <a:spcPct val="90000"/>
              </a:lnSpc>
              <a:spcBef>
                <a:spcPts val="948"/>
              </a:spcBef>
              <a:spcAft>
                <a:spcPts val="0"/>
              </a:spcAft>
              <a:buClr>
                <a:srgbClr val="888888"/>
              </a:buClr>
              <a:buSzPts val="1800"/>
              <a:buFont typeface="Arial"/>
              <a:buNone/>
              <a:defRPr sz="3414" b="0" i="0" u="none" strike="noStrike" cap="none">
                <a:solidFill>
                  <a:srgbClr val="888888"/>
                </a:solidFill>
                <a:latin typeface="Arial"/>
                <a:ea typeface="Arial"/>
                <a:cs typeface="Arial"/>
                <a:sym typeface="Arial"/>
              </a:defRPr>
            </a:lvl5pPr>
            <a:lvl6pPr marR="0" lvl="5" algn="ctr">
              <a:lnSpc>
                <a:spcPct val="90000"/>
              </a:lnSpc>
              <a:spcBef>
                <a:spcPts val="948"/>
              </a:spcBef>
              <a:spcAft>
                <a:spcPts val="0"/>
              </a:spcAft>
              <a:buClr>
                <a:srgbClr val="888888"/>
              </a:buClr>
              <a:buSzPts val="1800"/>
              <a:buFont typeface="Arial"/>
              <a:buNone/>
              <a:defRPr sz="3414" b="0" i="0" u="none" strike="noStrike" cap="none">
                <a:solidFill>
                  <a:srgbClr val="888888"/>
                </a:solidFill>
                <a:latin typeface="Calibri"/>
                <a:ea typeface="Calibri"/>
                <a:cs typeface="Calibri"/>
                <a:sym typeface="Calibri"/>
              </a:defRPr>
            </a:lvl6pPr>
            <a:lvl7pPr marR="0" lvl="6" algn="ctr">
              <a:lnSpc>
                <a:spcPct val="90000"/>
              </a:lnSpc>
              <a:spcBef>
                <a:spcPts val="948"/>
              </a:spcBef>
              <a:spcAft>
                <a:spcPts val="0"/>
              </a:spcAft>
              <a:buClr>
                <a:srgbClr val="888888"/>
              </a:buClr>
              <a:buSzPts val="1800"/>
              <a:buFont typeface="Arial"/>
              <a:buNone/>
              <a:defRPr sz="3414" b="0" i="0" u="none" strike="noStrike" cap="none">
                <a:solidFill>
                  <a:srgbClr val="888888"/>
                </a:solidFill>
                <a:latin typeface="Calibri"/>
                <a:ea typeface="Calibri"/>
                <a:cs typeface="Calibri"/>
                <a:sym typeface="Calibri"/>
              </a:defRPr>
            </a:lvl7pPr>
            <a:lvl8pPr marR="0" lvl="7" algn="ctr">
              <a:lnSpc>
                <a:spcPct val="90000"/>
              </a:lnSpc>
              <a:spcBef>
                <a:spcPts val="948"/>
              </a:spcBef>
              <a:spcAft>
                <a:spcPts val="0"/>
              </a:spcAft>
              <a:buClr>
                <a:srgbClr val="888888"/>
              </a:buClr>
              <a:buSzPts val="1800"/>
              <a:buFont typeface="Arial"/>
              <a:buNone/>
              <a:defRPr sz="3414" b="0" i="0" u="none" strike="noStrike" cap="none">
                <a:solidFill>
                  <a:srgbClr val="888888"/>
                </a:solidFill>
                <a:latin typeface="Calibri"/>
                <a:ea typeface="Calibri"/>
                <a:cs typeface="Calibri"/>
                <a:sym typeface="Calibri"/>
              </a:defRPr>
            </a:lvl8pPr>
            <a:lvl9pPr marR="0" lvl="8" algn="ctr">
              <a:lnSpc>
                <a:spcPct val="90000"/>
              </a:lnSpc>
              <a:spcBef>
                <a:spcPts val="948"/>
              </a:spcBef>
              <a:spcAft>
                <a:spcPts val="0"/>
              </a:spcAft>
              <a:buClr>
                <a:srgbClr val="888888"/>
              </a:buClr>
              <a:buSzPts val="1800"/>
              <a:buFont typeface="Arial"/>
              <a:buNone/>
              <a:defRPr sz="3414" b="0" i="0" u="none" strike="noStrike" cap="none">
                <a:solidFill>
                  <a:srgbClr val="888888"/>
                </a:solidFill>
                <a:latin typeface="Calibri"/>
                <a:ea typeface="Calibri"/>
                <a:cs typeface="Calibri"/>
                <a:sym typeface="Calibri"/>
              </a:defRPr>
            </a:lvl9pPr>
          </a:lstStyle>
          <a:p>
            <a:r>
              <a:rPr lang="en-US"/>
              <a:t>Click to edit Master subtitle style</a:t>
            </a:r>
            <a:endParaRPr/>
          </a:p>
        </p:txBody>
      </p:sp>
      <p:sp>
        <p:nvSpPr>
          <p:cNvPr id="72" name="Google Shape;72;p23"/>
          <p:cNvSpPr txBox="1"/>
          <p:nvPr/>
        </p:nvSpPr>
        <p:spPr>
          <a:xfrm>
            <a:off x="840692" y="4591714"/>
            <a:ext cx="9617044" cy="1530708"/>
          </a:xfrm>
          <a:prstGeom prst="rect">
            <a:avLst/>
          </a:prstGeom>
          <a:noFill/>
          <a:ln>
            <a:noFill/>
          </a:ln>
        </p:spPr>
        <p:txBody>
          <a:bodyPr spcFirstLastPara="1" wrap="square" lIns="121900" tIns="121900" rIns="121900" bIns="121900" anchor="t" anchorCtr="0">
            <a:spAutoFit/>
          </a:bodyPr>
          <a:lstStyle/>
          <a:p>
            <a:pPr marL="0" marR="0" lvl="0" indent="0" algn="l" rtl="0">
              <a:lnSpc>
                <a:spcPct val="100000"/>
              </a:lnSpc>
              <a:spcBef>
                <a:spcPts val="0"/>
              </a:spcBef>
              <a:spcAft>
                <a:spcPts val="0"/>
              </a:spcAft>
              <a:buClr>
                <a:schemeClr val="lt2"/>
              </a:buClr>
              <a:buSzPts val="8347"/>
              <a:buFont typeface="Tahoma"/>
              <a:buNone/>
            </a:pPr>
            <a:r>
              <a:rPr lang="en-US" sz="8347" b="1" i="0" u="none" strike="noStrike" cap="none" dirty="0">
                <a:solidFill>
                  <a:schemeClr val="tx1"/>
                </a:solidFill>
                <a:latin typeface="Tahoma" panose="020B0604030504040204" pitchFamily="34" charset="0"/>
                <a:ea typeface="Tahoma" panose="020B0604030504040204" pitchFamily="34" charset="0"/>
                <a:cs typeface="Tahoma" panose="020B0604030504040204" pitchFamily="34" charset="0"/>
                <a:sym typeface="Tahoma"/>
              </a:rPr>
              <a:t>Thank you!</a:t>
            </a:r>
            <a:endParaRPr sz="1400" b="0" i="0" u="none" strike="noStrike" cap="none" dirty="0">
              <a:solidFill>
                <a:schemeClr val="tx1"/>
              </a:solidFill>
              <a:latin typeface="Tahoma" panose="020B0604030504040204" pitchFamily="34" charset="0"/>
              <a:ea typeface="Tahoma" panose="020B0604030504040204" pitchFamily="34" charset="0"/>
              <a:cs typeface="Tahoma" panose="020B0604030504040204" pitchFamily="34" charset="0"/>
              <a:sym typeface="Arial"/>
            </a:endParaRPr>
          </a:p>
        </p:txBody>
      </p:sp>
      <p:sp>
        <p:nvSpPr>
          <p:cNvPr id="3" name="Freeform 2">
            <a:extLst>
              <a:ext uri="{FF2B5EF4-FFF2-40B4-BE49-F238E27FC236}">
                <a16:creationId xmlns:a16="http://schemas.microsoft.com/office/drawing/2014/main" id="{7A3EFBDC-1883-6AF3-9B1A-B95919DCBCF2}"/>
              </a:ext>
            </a:extLst>
          </p:cNvPr>
          <p:cNvSpPr/>
          <p:nvPr userDrawn="1"/>
        </p:nvSpPr>
        <p:spPr>
          <a:xfrm>
            <a:off x="12666133" y="-84667"/>
            <a:ext cx="2438400" cy="9889067"/>
          </a:xfrm>
          <a:custGeom>
            <a:avLst/>
            <a:gdLst>
              <a:gd name="connsiteX0" fmla="*/ 0 w 2438400"/>
              <a:gd name="connsiteY0" fmla="*/ 50800 h 9889067"/>
              <a:gd name="connsiteX1" fmla="*/ 2048934 w 2438400"/>
              <a:gd name="connsiteY1" fmla="*/ 9889067 h 9889067"/>
              <a:gd name="connsiteX2" fmla="*/ 2438400 w 2438400"/>
              <a:gd name="connsiteY2" fmla="*/ 9872134 h 9889067"/>
              <a:gd name="connsiteX3" fmla="*/ 372534 w 2438400"/>
              <a:gd name="connsiteY3" fmla="*/ 0 h 9889067"/>
              <a:gd name="connsiteX4" fmla="*/ 0 w 2438400"/>
              <a:gd name="connsiteY4" fmla="*/ 50800 h 9889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8400" h="9889067">
                <a:moveTo>
                  <a:pt x="0" y="50800"/>
                </a:moveTo>
                <a:lnTo>
                  <a:pt x="2048934" y="9889067"/>
                </a:lnTo>
                <a:lnTo>
                  <a:pt x="2438400" y="9872134"/>
                </a:lnTo>
                <a:lnTo>
                  <a:pt x="372534" y="0"/>
                </a:lnTo>
                <a:lnTo>
                  <a:pt x="0" y="50800"/>
                </a:lnTo>
                <a:close/>
              </a:path>
            </a:pathLst>
          </a:cu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4" name="Picture Placeholder 4">
            <a:extLst>
              <a:ext uri="{FF2B5EF4-FFF2-40B4-BE49-F238E27FC236}">
                <a16:creationId xmlns:a16="http://schemas.microsoft.com/office/drawing/2014/main" id="{3CBEFA9B-5C06-397B-8377-9D9B33691F5E}"/>
              </a:ext>
            </a:extLst>
          </p:cNvPr>
          <p:cNvSpPr>
            <a:spLocks noGrp="1"/>
          </p:cNvSpPr>
          <p:nvPr>
            <p:ph type="pic" sz="quarter" idx="11" hasCustomPrompt="1"/>
          </p:nvPr>
        </p:nvSpPr>
        <p:spPr>
          <a:xfrm>
            <a:off x="14190134" y="863600"/>
            <a:ext cx="2413180" cy="1043556"/>
          </a:xfrm>
          <a:prstGeom prst="rect">
            <a:avLst/>
          </a:prstGeom>
        </p:spPr>
        <p:txBody>
          <a:bodyPr anchor="ctr"/>
          <a:lstStyle>
            <a:lvl1pPr marL="50800" indent="0" algn="ctr">
              <a:buNone/>
              <a:defRPr>
                <a:latin typeface="Tahoma" panose="020B0604030504040204" pitchFamily="34" charset="0"/>
                <a:ea typeface="Tahoma" panose="020B0604030504040204" pitchFamily="34" charset="0"/>
                <a:cs typeface="Tahoma" panose="020B0604030504040204" pitchFamily="34" charset="0"/>
              </a:defRPr>
            </a:lvl1pPr>
          </a:lstStyle>
          <a:p>
            <a:r>
              <a:rPr lang="en-US" dirty="0"/>
              <a:t>Insert your logo here</a:t>
            </a:r>
          </a:p>
        </p:txBody>
      </p:sp>
    </p:spTree>
  </p:cSld>
  <p:clrMapOvr>
    <a:masterClrMapping/>
  </p:clrMapOvr>
  <p:extLst>
    <p:ext uri="{DCECCB84-F9BA-43D5-87BE-67443E8EF086}">
      <p15:sldGuideLst xmlns:p15="http://schemas.microsoft.com/office/powerpoint/2012/main">
        <p15:guide id="1" orient="horz" pos="5712">
          <p15:clr>
            <a:srgbClr val="FBAE40"/>
          </p15:clr>
        </p15:guide>
        <p15:guide id="2" pos="5462">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ransition Slide with Photo" userDrawn="1">
  <p:cSld name="Transition Slide with Photo">
    <p:spTree>
      <p:nvGrpSpPr>
        <p:cNvPr id="1" name="Shape 46"/>
        <p:cNvGrpSpPr/>
        <p:nvPr/>
      </p:nvGrpSpPr>
      <p:grpSpPr>
        <a:xfrm>
          <a:off x="0" y="0"/>
          <a:ext cx="0" cy="0"/>
          <a:chOff x="0" y="0"/>
          <a:chExt cx="0" cy="0"/>
        </a:xfrm>
      </p:grpSpPr>
      <p:sp>
        <p:nvSpPr>
          <p:cNvPr id="48" name="Google Shape;48;g122a7c15dd8_2_235"/>
          <p:cNvSpPr txBox="1">
            <a:spLocks noGrp="1"/>
          </p:cNvSpPr>
          <p:nvPr>
            <p:ph type="ctrTitle"/>
          </p:nvPr>
        </p:nvSpPr>
        <p:spPr>
          <a:xfrm>
            <a:off x="840692" y="2282051"/>
            <a:ext cx="7747800" cy="4886100"/>
          </a:xfrm>
          <a:prstGeom prst="rect">
            <a:avLst/>
          </a:prstGeom>
          <a:noFill/>
          <a:ln>
            <a:noFill/>
          </a:ln>
        </p:spPr>
        <p:txBody>
          <a:bodyPr spcFirstLastPara="1" wrap="square" lIns="91425" tIns="91425" rIns="91425" bIns="91425" anchor="ctr" anchorCtr="0">
            <a:normAutofit/>
          </a:bodyPr>
          <a:lstStyle>
            <a:lvl1pPr marR="0" lvl="0" algn="l">
              <a:lnSpc>
                <a:spcPct val="90000"/>
              </a:lnSpc>
              <a:spcBef>
                <a:spcPts val="0"/>
              </a:spcBef>
              <a:spcAft>
                <a:spcPts val="0"/>
              </a:spcAft>
              <a:buClr>
                <a:schemeClr val="dk1"/>
              </a:buClr>
              <a:buSzPts val="4400"/>
              <a:buFont typeface="Arial"/>
              <a:buNone/>
              <a:defRPr sz="8344" b="1" i="0" u="none" strike="noStrike" cap="none">
                <a:solidFill>
                  <a:schemeClr val="dk1"/>
                </a:solidFill>
                <a:latin typeface="Tahoma"/>
                <a:ea typeface="Tahoma"/>
                <a:cs typeface="Tahoma"/>
                <a:sym typeface="Tahoma"/>
              </a:defRPr>
            </a:lvl1pPr>
            <a:lvl2pPr lvl="1">
              <a:spcBef>
                <a:spcPts val="0"/>
              </a:spcBef>
              <a:spcAft>
                <a:spcPts val="0"/>
              </a:spcAft>
              <a:buSzPts val="1400"/>
              <a:buNone/>
              <a:defRPr sz="3414"/>
            </a:lvl2pPr>
            <a:lvl3pPr lvl="2">
              <a:spcBef>
                <a:spcPts val="0"/>
              </a:spcBef>
              <a:spcAft>
                <a:spcPts val="0"/>
              </a:spcAft>
              <a:buSzPts val="1400"/>
              <a:buNone/>
              <a:defRPr sz="3414"/>
            </a:lvl3pPr>
            <a:lvl4pPr lvl="3">
              <a:spcBef>
                <a:spcPts val="0"/>
              </a:spcBef>
              <a:spcAft>
                <a:spcPts val="0"/>
              </a:spcAft>
              <a:buSzPts val="1400"/>
              <a:buNone/>
              <a:defRPr sz="3414"/>
            </a:lvl4pPr>
            <a:lvl5pPr lvl="4">
              <a:spcBef>
                <a:spcPts val="0"/>
              </a:spcBef>
              <a:spcAft>
                <a:spcPts val="0"/>
              </a:spcAft>
              <a:buSzPts val="1400"/>
              <a:buNone/>
              <a:defRPr sz="3414"/>
            </a:lvl5pPr>
            <a:lvl6pPr lvl="5">
              <a:spcBef>
                <a:spcPts val="0"/>
              </a:spcBef>
              <a:spcAft>
                <a:spcPts val="0"/>
              </a:spcAft>
              <a:buSzPts val="1400"/>
              <a:buNone/>
              <a:defRPr sz="3414"/>
            </a:lvl6pPr>
            <a:lvl7pPr lvl="6">
              <a:spcBef>
                <a:spcPts val="0"/>
              </a:spcBef>
              <a:spcAft>
                <a:spcPts val="0"/>
              </a:spcAft>
              <a:buSzPts val="1400"/>
              <a:buNone/>
              <a:defRPr sz="3414"/>
            </a:lvl7pPr>
            <a:lvl8pPr lvl="7">
              <a:spcBef>
                <a:spcPts val="0"/>
              </a:spcBef>
              <a:spcAft>
                <a:spcPts val="0"/>
              </a:spcAft>
              <a:buSzPts val="1400"/>
              <a:buNone/>
              <a:defRPr sz="3414"/>
            </a:lvl8pPr>
            <a:lvl9pPr lvl="8">
              <a:spcBef>
                <a:spcPts val="0"/>
              </a:spcBef>
              <a:spcAft>
                <a:spcPts val="0"/>
              </a:spcAft>
              <a:buSzPts val="1400"/>
              <a:buNone/>
              <a:defRPr sz="3414"/>
            </a:lvl9pPr>
          </a:lstStyle>
          <a:p>
            <a:endParaRPr/>
          </a:p>
        </p:txBody>
      </p:sp>
      <p:sp>
        <p:nvSpPr>
          <p:cNvPr id="2" name="Picture Placeholder 19">
            <a:extLst>
              <a:ext uri="{FF2B5EF4-FFF2-40B4-BE49-F238E27FC236}">
                <a16:creationId xmlns:a16="http://schemas.microsoft.com/office/drawing/2014/main" id="{F396ACA6-D2D7-4189-B053-A605F7921934}"/>
              </a:ext>
            </a:extLst>
          </p:cNvPr>
          <p:cNvSpPr>
            <a:spLocks noGrp="1"/>
          </p:cNvSpPr>
          <p:nvPr>
            <p:ph type="pic" sz="quarter" idx="10"/>
          </p:nvPr>
        </p:nvSpPr>
        <p:spPr>
          <a:xfrm>
            <a:off x="7994348" y="0"/>
            <a:ext cx="9345915" cy="9753600"/>
          </a:xfrm>
          <a:custGeom>
            <a:avLst/>
            <a:gdLst>
              <a:gd name="connsiteX0" fmla="*/ 0 w 7009222"/>
              <a:gd name="connsiteY0" fmla="*/ 0 h 9753600"/>
              <a:gd name="connsiteX1" fmla="*/ 7009222 w 7009222"/>
              <a:gd name="connsiteY1" fmla="*/ 0 h 9753600"/>
              <a:gd name="connsiteX2" fmla="*/ 7009222 w 7009222"/>
              <a:gd name="connsiteY2" fmla="*/ 9753600 h 9753600"/>
              <a:gd name="connsiteX3" fmla="*/ 2007431 w 7009222"/>
              <a:gd name="connsiteY3" fmla="*/ 9753600 h 9753600"/>
            </a:gdLst>
            <a:ahLst/>
            <a:cxnLst>
              <a:cxn ang="0">
                <a:pos x="connsiteX0" y="connsiteY0"/>
              </a:cxn>
              <a:cxn ang="0">
                <a:pos x="connsiteX1" y="connsiteY1"/>
              </a:cxn>
              <a:cxn ang="0">
                <a:pos x="connsiteX2" y="connsiteY2"/>
              </a:cxn>
              <a:cxn ang="0">
                <a:pos x="connsiteX3" y="connsiteY3"/>
              </a:cxn>
            </a:cxnLst>
            <a:rect l="l" t="t" r="r" b="b"/>
            <a:pathLst>
              <a:path w="7009222" h="9753600">
                <a:moveTo>
                  <a:pt x="0" y="0"/>
                </a:moveTo>
                <a:lnTo>
                  <a:pt x="7009222" y="0"/>
                </a:lnTo>
                <a:lnTo>
                  <a:pt x="7009222" y="9753600"/>
                </a:lnTo>
                <a:lnTo>
                  <a:pt x="2007431" y="9753600"/>
                </a:lnTo>
                <a:close/>
              </a:path>
            </a:pathLst>
          </a:custGeom>
          <a:noFill/>
          <a:ln>
            <a:noFill/>
          </a:ln>
        </p:spPr>
        <p:txBody>
          <a:bodyPr wrap="square">
            <a:noAutofit/>
          </a:bodyPr>
          <a:lstStyle>
            <a:lvl1pPr marL="67737" indent="0">
              <a:buNone/>
              <a:defRPr b="0" i="0">
                <a:latin typeface="Tahoma" panose="020B0604030504040204" pitchFamily="34" charset="0"/>
              </a:defRPr>
            </a:lvl1pPr>
          </a:lstStyle>
          <a:p>
            <a:r>
              <a:rPr lang="en-US" dirty="0"/>
              <a:t>Click icon to add picture</a:t>
            </a:r>
          </a:p>
        </p:txBody>
      </p:sp>
    </p:spTree>
    <p:extLst>
      <p:ext uri="{BB962C8B-B14F-4D97-AF65-F5344CB8AC3E}">
        <p14:creationId xmlns:p14="http://schemas.microsoft.com/office/powerpoint/2010/main" val="38908875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60" r:id="rId7"/>
    <p:sldLayoutId id="2147483661" r:id="rId8"/>
    <p:sldLayoutId id="2147483662" r:id="rId9"/>
    <p:sldLayoutId id="2147483663" r:id="rId10"/>
    <p:sldLayoutId id="2147483664" r:id="rId11"/>
    <p:sldLayoutId id="2147483665" r:id="rId12"/>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Tahoma" panose="020B0604030504040204" pitchFamily="34" charset="0"/>
          <a:ea typeface="Tahoma" panose="020B0604030504040204" pitchFamily="34" charset="0"/>
          <a:cs typeface="Tahoma" panose="020B0604030504040204" pitchFamily="34" charset="0"/>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L="50800" marR="0" lvl="0" indent="0" algn="l" rtl="0" eaLnBrk="1" hangingPunct="1">
        <a:lnSpc>
          <a:spcPct val="100000"/>
        </a:lnSpc>
        <a:spcBef>
          <a:spcPts val="0"/>
        </a:spcBef>
        <a:spcAft>
          <a:spcPts val="0"/>
        </a:spcAft>
        <a:buClr>
          <a:srgbClr val="000000"/>
        </a:buClr>
        <a:buFontTx/>
        <a:buNone/>
        <a:defRPr sz="1400" b="0" i="0" u="none" strike="noStrike" cap="none">
          <a:solidFill>
            <a:srgbClr val="000000"/>
          </a:solidFill>
          <a:latin typeface="Tahoma" panose="020B0604030504040204" pitchFamily="34" charset="0"/>
          <a:ea typeface="Tahoma" panose="020B0604030504040204" pitchFamily="34" charset="0"/>
          <a:cs typeface="Tahoma" panose="020B0604030504040204" pitchFamily="34" charset="0"/>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hyperlink" Target="https://drive.google.com/file/d/1wbwEHOAwKqSCm_U4ad3KLMB8qEoWxabE/view?usp=sharing" TargetMode="External"/><Relationship Id="rId2" Type="http://schemas.openxmlformats.org/officeDocument/2006/relationships/notesSlide" Target="../notesSlides/notesSlide12.xml"/><Relationship Id="rId1" Type="http://schemas.openxmlformats.org/officeDocument/2006/relationships/slideLayout" Target="../slideLayouts/slideLayout10.xml"/><Relationship Id="rId4" Type="http://schemas.openxmlformats.org/officeDocument/2006/relationships/hyperlink" Target="https://rpgroup.org/Portals/0/Documents/Projects/MultipleMeasures/AB705_Workshops/DecayFunctionOfPredictiveValidity_Final.pdf?ver=2021-01-14-094758-067"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postsecondaryreadiness.org/wp-content/uploads/2022/09/nc-waves-gpa-wand-students-magically-college-ready.pdf" TargetMode="External"/><Relationship Id="rId2" Type="http://schemas.openxmlformats.org/officeDocument/2006/relationships/notesSlide" Target="../notesSlides/notesSlide13.xml"/><Relationship Id="rId1" Type="http://schemas.openxmlformats.org/officeDocument/2006/relationships/slideLayout" Target="../slideLayouts/slideLayout10.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hyperlink" Target="https://ccrc.tc.columbia.edu/publications/predicting-success-placement-tests-transcripts.html"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rpgroup.org/Portals/0/Documents/Projects/MultipleMeasures/AB705_Workshops/DecayFunctionOfPredictiveValidity_Final.pdf?ver=2021-01-14-094758-067"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hyperlink" Target="https://rpgroup.org/Portals/0/Documents/Projects/MultipleMeasures/AB705_Workshops/DecayFunctionOfPredictiveValidity_Final.pdf?ver=2021-01-14-094758-067" TargetMode="External"/><Relationship Id="rId2" Type="http://schemas.openxmlformats.org/officeDocument/2006/relationships/notesSlide" Target="../notesSlides/notesSlide15.xml"/><Relationship Id="rId1" Type="http://schemas.openxmlformats.org/officeDocument/2006/relationships/slideLayout" Target="../slideLayouts/slideLayout10.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hyperlink" Target="https://drive.google.com/file/d/1wbwEHOAwKqSCm_U4ad3KLMB8qEoWxabE/view?usp=sharing" TargetMode="External"/><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hyperlink" Target="https://postsecondaryreadiness.org/research/projects/alternative-placement-systems/" TargetMode="External"/><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hyperlink" Target="https://www.mdrc.org/project/multiple-measures-assessment-project" TargetMode="External"/><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hyperlink" Target="https://postsecondaryreadiness.org/lessons-learned-multiple-measures-assessment/" TargetMode="External"/><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3" Type="http://schemas.openxmlformats.org/officeDocument/2006/relationships/hyperlink" Target="https://postsecondaryreadiness.org/multiple-measures-impact-findings/" TargetMode="External"/><Relationship Id="rId2" Type="http://schemas.openxmlformats.org/officeDocument/2006/relationships/notesSlide" Target="../notesSlides/notesSlide22.xml"/><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hyperlink" Target="https://postsecondaryreadiness.org/lessons-learned-multiple-measures-assessment/" TargetMode="External"/><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hyperlink" Target="https://ccrc.tc.columbia.edu/publications/improving-the-targeting-of-treatment.html"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hyperlink" Target="https://ccrc.tc.columbia.edu/media/k2/attachments/what-we-know-about-developmental-education-outcomes.pdf" TargetMode="External"/><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show="0">
  <p:cSld>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DA95EF-2B88-08B6-438E-93B0E2279E43}"/>
              </a:ext>
            </a:extLst>
          </p:cNvPr>
          <p:cNvSpPr>
            <a:spLocks noGrp="1"/>
          </p:cNvSpPr>
          <p:nvPr>
            <p:ph type="title"/>
          </p:nvPr>
        </p:nvSpPr>
        <p:spPr/>
        <p:txBody>
          <a:bodyPr/>
          <a:lstStyle/>
          <a:p>
            <a:r>
              <a:rPr lang="en-US" dirty="0"/>
              <a:t>A note about this workshop</a:t>
            </a:r>
          </a:p>
        </p:txBody>
      </p:sp>
      <p:sp>
        <p:nvSpPr>
          <p:cNvPr id="5" name="Text Placeholder 4">
            <a:extLst>
              <a:ext uri="{FF2B5EF4-FFF2-40B4-BE49-F238E27FC236}">
                <a16:creationId xmlns:a16="http://schemas.microsoft.com/office/drawing/2014/main" id="{60C6A60C-AFEE-630B-FA6F-64436813BD1F}"/>
              </a:ext>
            </a:extLst>
          </p:cNvPr>
          <p:cNvSpPr>
            <a:spLocks noGrp="1"/>
          </p:cNvSpPr>
          <p:nvPr>
            <p:ph type="body" idx="2"/>
          </p:nvPr>
        </p:nvSpPr>
        <p:spPr/>
        <p:txBody>
          <a:bodyPr/>
          <a:lstStyle/>
          <a:p>
            <a:r>
              <a:rPr lang="en-US" dirty="0"/>
              <a:t>We have provided the following slides to use in meetings with faculty, advisors, and other important groups at your college to make the case for MMA reform.</a:t>
            </a:r>
          </a:p>
          <a:p>
            <a:r>
              <a:rPr lang="en-US" dirty="0"/>
              <a:t>We hope that you will customize the slides to serve your institution’s needs. Feel free to hide or alter slides and add branding that represents your college. Several slides are included to customize with your college’s data.</a:t>
            </a:r>
          </a:p>
        </p:txBody>
      </p:sp>
    </p:spTree>
    <p:extLst>
      <p:ext uri="{BB962C8B-B14F-4D97-AF65-F5344CB8AC3E}">
        <p14:creationId xmlns:p14="http://schemas.microsoft.com/office/powerpoint/2010/main" val="35173284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6" name="Text Placeholder 5">
            <a:extLst>
              <a:ext uri="{FF2B5EF4-FFF2-40B4-BE49-F238E27FC236}">
                <a16:creationId xmlns:a16="http://schemas.microsoft.com/office/drawing/2014/main" id="{210EA867-301F-8970-524E-6B81581E6E76}"/>
              </a:ext>
            </a:extLst>
          </p:cNvPr>
          <p:cNvSpPr>
            <a:spLocks noGrp="1"/>
          </p:cNvSpPr>
          <p:nvPr>
            <p:ph type="body" idx="1"/>
          </p:nvPr>
        </p:nvSpPr>
        <p:spPr>
          <a:xfrm>
            <a:off x="806450" y="9102725"/>
            <a:ext cx="12934950" cy="336550"/>
          </a:xfrm>
        </p:spPr>
        <p:txBody>
          <a:bodyPr/>
          <a:lstStyle/>
          <a:p>
            <a:endParaRPr lang="en-US" dirty="0"/>
          </a:p>
        </p:txBody>
      </p:sp>
      <p:sp>
        <p:nvSpPr>
          <p:cNvPr id="139" name="Google Shape;139;g1328ac5877f_0_455"/>
          <p:cNvSpPr txBox="1">
            <a:spLocks noGrp="1"/>
          </p:cNvSpPr>
          <p:nvPr>
            <p:ph type="title"/>
          </p:nvPr>
        </p:nvSpPr>
        <p:spPr/>
        <p:txBody>
          <a:bodyPr/>
          <a:lstStyle/>
          <a:p>
            <a:pPr lvl="0"/>
            <a:r>
              <a:rPr lang="en-US"/>
              <a:t>Many colleges are introducing MMA and other reforms at the same time</a:t>
            </a:r>
          </a:p>
        </p:txBody>
      </p:sp>
      <p:sp>
        <p:nvSpPr>
          <p:cNvPr id="5" name="Picture Placeholder 4">
            <a:extLst>
              <a:ext uri="{FF2B5EF4-FFF2-40B4-BE49-F238E27FC236}">
                <a16:creationId xmlns:a16="http://schemas.microsoft.com/office/drawing/2014/main" id="{F1E0EAA3-36F0-6992-5BC7-D03CC870E5FF}"/>
              </a:ext>
            </a:extLst>
          </p:cNvPr>
          <p:cNvSpPr>
            <a:spLocks noGrp="1"/>
          </p:cNvSpPr>
          <p:nvPr>
            <p:ph type="pic" sz="quarter" idx="10"/>
          </p:nvPr>
        </p:nvSpPr>
        <p:spPr/>
      </p:sp>
      <p:sp>
        <p:nvSpPr>
          <p:cNvPr id="4" name="Text Placeholder 3">
            <a:extLst>
              <a:ext uri="{FF2B5EF4-FFF2-40B4-BE49-F238E27FC236}">
                <a16:creationId xmlns:a16="http://schemas.microsoft.com/office/drawing/2014/main" id="{004470FF-721C-B7C3-3CF2-1948A9AA48AC}"/>
              </a:ext>
            </a:extLst>
          </p:cNvPr>
          <p:cNvSpPr>
            <a:spLocks noGrp="1"/>
          </p:cNvSpPr>
          <p:nvPr>
            <p:ph type="body" idx="2"/>
          </p:nvPr>
        </p:nvSpPr>
        <p:spPr/>
        <p:txBody>
          <a:bodyPr/>
          <a:lstStyle/>
          <a:p>
            <a:r>
              <a:rPr lang="en-US" dirty="0"/>
              <a:t>MMA is compatible with other developmental education reforms, such as corequisite courses and math pathways.</a:t>
            </a:r>
          </a:p>
          <a:p>
            <a:pPr lvl="0"/>
            <a:r>
              <a:rPr lang="en-US" dirty="0"/>
              <a:t>In colleges that have eliminated prerequisite developmental courses, MMA can be used to place students into college-level courses with or without corequisite support.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0" name="Text Placeholder 9">
            <a:extLst>
              <a:ext uri="{FF2B5EF4-FFF2-40B4-BE49-F238E27FC236}">
                <a16:creationId xmlns:a16="http://schemas.microsoft.com/office/drawing/2014/main" id="{A5228947-3267-0574-0CDA-978B8C5A0A12}"/>
              </a:ext>
            </a:extLst>
          </p:cNvPr>
          <p:cNvSpPr>
            <a:spLocks noGrp="1"/>
          </p:cNvSpPr>
          <p:nvPr>
            <p:ph type="body" idx="1"/>
          </p:nvPr>
        </p:nvSpPr>
        <p:spPr/>
        <p:txBody>
          <a:bodyPr/>
          <a:lstStyle/>
          <a:p>
            <a:endParaRPr lang="en-US"/>
          </a:p>
        </p:txBody>
      </p:sp>
      <p:sp>
        <p:nvSpPr>
          <p:cNvPr id="146" name="Google Shape;146;g126972bffff_0_424"/>
          <p:cNvSpPr txBox="1">
            <a:spLocks noGrp="1"/>
          </p:cNvSpPr>
          <p:nvPr>
            <p:ph type="title"/>
          </p:nvPr>
        </p:nvSpPr>
        <p:spPr/>
        <p:txBody>
          <a:bodyPr/>
          <a:lstStyle/>
          <a:p>
            <a:pPr lvl="0"/>
            <a:r>
              <a:rPr lang="en-US"/>
              <a:t>Why are we doing MMA?</a:t>
            </a:r>
          </a:p>
        </p:txBody>
      </p:sp>
      <p:sp>
        <p:nvSpPr>
          <p:cNvPr id="12" name="Picture Placeholder 11">
            <a:extLst>
              <a:ext uri="{FF2B5EF4-FFF2-40B4-BE49-F238E27FC236}">
                <a16:creationId xmlns:a16="http://schemas.microsoft.com/office/drawing/2014/main" id="{14C5074E-AE22-24E4-B2B9-8777853DD2F6}"/>
              </a:ext>
            </a:extLst>
          </p:cNvPr>
          <p:cNvSpPr>
            <a:spLocks noGrp="1"/>
          </p:cNvSpPr>
          <p:nvPr>
            <p:ph type="pic" sz="quarter" idx="10"/>
          </p:nvPr>
        </p:nvSpPr>
        <p:spPr/>
      </p:sp>
      <p:sp>
        <p:nvSpPr>
          <p:cNvPr id="11" name="Text Placeholder 10">
            <a:extLst>
              <a:ext uri="{FF2B5EF4-FFF2-40B4-BE49-F238E27FC236}">
                <a16:creationId xmlns:a16="http://schemas.microsoft.com/office/drawing/2014/main" id="{C4D9D054-2977-D89F-3004-1ABF4B0279C3}"/>
              </a:ext>
            </a:extLst>
          </p:cNvPr>
          <p:cNvSpPr>
            <a:spLocks noGrp="1"/>
          </p:cNvSpPr>
          <p:nvPr>
            <p:ph type="body" idx="2"/>
          </p:nvPr>
        </p:nvSpPr>
        <p:spPr/>
        <p:txBody>
          <a:bodyPr/>
          <a:lstStyle/>
          <a:p>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g12a9283b2c1_1_0"/>
          <p:cNvSpPr txBox="1">
            <a:spLocks noGrp="1"/>
          </p:cNvSpPr>
          <p:nvPr>
            <p:ph type="ctrTitle"/>
          </p:nvPr>
        </p:nvSpPr>
        <p:spPr/>
        <p:txBody>
          <a:bodyPr/>
          <a:lstStyle/>
          <a:p>
            <a:pPr lvl="0"/>
            <a:r>
              <a:rPr lang="en-US"/>
              <a:t>Research on MMA</a:t>
            </a:r>
          </a:p>
        </p:txBody>
      </p:sp>
      <p:pic>
        <p:nvPicPr>
          <p:cNvPr id="152" name="Google Shape;152;g12a9283b2c1_1_0"/>
          <p:cNvPicPr preferRelativeResize="0">
            <a:picLocks noGrp="1"/>
          </p:cNvPicPr>
          <p:nvPr>
            <p:ph type="pic" idx="10"/>
          </p:nvPr>
        </p:nvPicPr>
        <p:blipFill rotWithShape="1">
          <a:blip r:embed="rId3" cstate="email">
            <a:alphaModFix/>
            <a:extLst>
              <a:ext uri="{28A0092B-C50C-407E-A947-70E740481C1C}">
                <a14:useLocalDpi xmlns:a14="http://schemas.microsoft.com/office/drawing/2010/main"/>
              </a:ext>
            </a:extLst>
          </a:blip>
          <a:srcRect/>
          <a:stretch/>
        </p:blip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8" name="Google Shape;158;g122a7c15dd8_2_263"/>
          <p:cNvSpPr txBox="1">
            <a:spLocks noGrp="1"/>
          </p:cNvSpPr>
          <p:nvPr>
            <p:ph type="ctrTitle"/>
          </p:nvPr>
        </p:nvSpPr>
        <p:spPr/>
        <p:txBody>
          <a:bodyPr>
            <a:normAutofit fontScale="90000"/>
          </a:bodyPr>
          <a:lstStyle/>
          <a:p>
            <a:pPr lvl="0"/>
            <a:r>
              <a:rPr lang="en-US"/>
              <a:t>What does the research tell us about high school GPA?</a:t>
            </a:r>
          </a:p>
        </p:txBody>
      </p:sp>
      <p:sp>
        <p:nvSpPr>
          <p:cNvPr id="3" name="Subtitle 2">
            <a:extLst>
              <a:ext uri="{FF2B5EF4-FFF2-40B4-BE49-F238E27FC236}">
                <a16:creationId xmlns:a16="http://schemas.microsoft.com/office/drawing/2014/main" id="{0CC5EA8F-356D-EBF1-1468-4557D370476C}"/>
              </a:ext>
            </a:extLst>
          </p:cNvPr>
          <p:cNvSpPr>
            <a:spLocks noGrp="1"/>
          </p:cNvSpPr>
          <p:nvPr>
            <p:ph type="subTitle" idx="1"/>
          </p:nvPr>
        </p:nvSpPr>
        <p:spPr/>
        <p:txBody>
          <a:bodyPr/>
          <a:lstStyle/>
          <a:p>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g1328ac5877f_0_228"/>
          <p:cNvSpPr txBox="1">
            <a:spLocks noGrp="1"/>
          </p:cNvSpPr>
          <p:nvPr>
            <p:ph type="body" idx="1"/>
          </p:nvPr>
        </p:nvSpPr>
        <p:spPr/>
        <p:txBody>
          <a:bodyPr/>
          <a:lstStyle/>
          <a:p>
            <a:r>
              <a:rPr lang="en-US" dirty="0">
                <a:sym typeface="Calibri"/>
              </a:rPr>
              <a:t>Source: </a:t>
            </a:r>
            <a:r>
              <a:rPr lang="en-US" dirty="0">
                <a:sym typeface="Calibri"/>
                <a:hlinkClick r:id="rId3"/>
              </a:rPr>
              <a:t>Bostian, 2016</a:t>
            </a:r>
            <a:r>
              <a:rPr lang="en-US" dirty="0">
                <a:sym typeface="Calibri"/>
              </a:rPr>
              <a:t>; </a:t>
            </a:r>
            <a:r>
              <a:rPr lang="en-US" dirty="0">
                <a:sym typeface="Calibri"/>
                <a:hlinkClick r:id="rId4"/>
              </a:rPr>
              <a:t>Hayward, 2020</a:t>
            </a:r>
            <a:endParaRPr lang="en-US" dirty="0">
              <a:sym typeface="Calibri"/>
            </a:endParaRPr>
          </a:p>
        </p:txBody>
      </p:sp>
      <p:sp>
        <p:nvSpPr>
          <p:cNvPr id="165" name="Google Shape;165;g1328ac5877f_0_228"/>
          <p:cNvSpPr txBox="1">
            <a:spLocks noGrp="1"/>
          </p:cNvSpPr>
          <p:nvPr>
            <p:ph type="title"/>
          </p:nvPr>
        </p:nvSpPr>
        <p:spPr/>
        <p:txBody>
          <a:bodyPr/>
          <a:lstStyle/>
          <a:p>
            <a:pPr lvl="0"/>
            <a:r>
              <a:rPr lang="en-US"/>
              <a:t>High school GPA is the most predictive placement measure </a:t>
            </a:r>
          </a:p>
        </p:txBody>
      </p:sp>
      <p:sp>
        <p:nvSpPr>
          <p:cNvPr id="5" name="Picture Placeholder 4">
            <a:extLst>
              <a:ext uri="{FF2B5EF4-FFF2-40B4-BE49-F238E27FC236}">
                <a16:creationId xmlns:a16="http://schemas.microsoft.com/office/drawing/2014/main" id="{EEE96AFD-E5CC-4729-A1B4-4D63758A718F}"/>
              </a:ext>
            </a:extLst>
          </p:cNvPr>
          <p:cNvSpPr>
            <a:spLocks noGrp="1"/>
          </p:cNvSpPr>
          <p:nvPr>
            <p:ph type="pic" sz="quarter" idx="10"/>
          </p:nvPr>
        </p:nvSpPr>
        <p:spPr/>
      </p:sp>
      <p:sp>
        <p:nvSpPr>
          <p:cNvPr id="164" name="Google Shape;164;g1328ac5877f_0_228"/>
          <p:cNvSpPr txBox="1">
            <a:spLocks noGrp="1"/>
          </p:cNvSpPr>
          <p:nvPr>
            <p:ph type="body" idx="2"/>
          </p:nvPr>
        </p:nvSpPr>
        <p:spPr>
          <a:xfrm>
            <a:off x="806450" y="2460625"/>
            <a:ext cx="15281275" cy="6481763"/>
          </a:xfrm>
        </p:spPr>
        <p:txBody>
          <a:bodyPr/>
          <a:lstStyle/>
          <a:p>
            <a:pPr lvl="0"/>
            <a:r>
              <a:rPr lang="en-US" dirty="0"/>
              <a:t>High school GPA has much more predictive power than any standardized placement test scores.</a:t>
            </a:r>
          </a:p>
          <a:p>
            <a:pPr lvl="0"/>
            <a:r>
              <a:rPr lang="en-US" dirty="0"/>
              <a:t>Research shows that its predictive power holds up for several years after high school graduation and across high schools.</a:t>
            </a:r>
          </a:p>
          <a:p>
            <a:pPr lvl="0"/>
            <a:r>
              <a:rPr lang="en-US" dirty="0"/>
              <a:t>11th-grade GPA and self-reported high school GPA are nearly as predictive as final high school GPA and are more easily available.</a:t>
            </a:r>
          </a:p>
          <a:p>
            <a:pPr lvl="0"/>
            <a:r>
              <a:rPr lang="en-US" dirty="0"/>
              <a:t>Combining additional measures with GPA can marginally improve predictive power, but a simple placement system can even use high school GPA alone.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2" name="Google Shape;172;g126972bffff_0_6"/>
          <p:cNvSpPr txBox="1">
            <a:spLocks noGrp="1"/>
          </p:cNvSpPr>
          <p:nvPr>
            <p:ph type="title"/>
          </p:nvPr>
        </p:nvSpPr>
        <p:spPr/>
        <p:txBody>
          <a:bodyPr/>
          <a:lstStyle/>
          <a:p>
            <a:pPr lvl="0"/>
            <a:r>
              <a:rPr lang="en-US"/>
              <a:t>High school GPA is more predictive than standardized placement tests</a:t>
            </a:r>
          </a:p>
        </p:txBody>
      </p:sp>
      <p:sp>
        <p:nvSpPr>
          <p:cNvPr id="9" name="Picture Placeholder 8">
            <a:extLst>
              <a:ext uri="{FF2B5EF4-FFF2-40B4-BE49-F238E27FC236}">
                <a16:creationId xmlns:a16="http://schemas.microsoft.com/office/drawing/2014/main" id="{E43AC84D-E479-B440-2A52-C6042B74F543}"/>
              </a:ext>
            </a:extLst>
          </p:cNvPr>
          <p:cNvSpPr>
            <a:spLocks noGrp="1"/>
          </p:cNvSpPr>
          <p:nvPr>
            <p:ph type="pic" sz="quarter" idx="10"/>
          </p:nvPr>
        </p:nvSpPr>
        <p:spPr/>
      </p:sp>
      <p:sp>
        <p:nvSpPr>
          <p:cNvPr id="13" name="Text Placeholder 12">
            <a:extLst>
              <a:ext uri="{FF2B5EF4-FFF2-40B4-BE49-F238E27FC236}">
                <a16:creationId xmlns:a16="http://schemas.microsoft.com/office/drawing/2014/main" id="{EBA822B4-25F7-9A98-1B7A-944686A2374F}"/>
              </a:ext>
            </a:extLst>
          </p:cNvPr>
          <p:cNvSpPr>
            <a:spLocks noGrp="1"/>
          </p:cNvSpPr>
          <p:nvPr>
            <p:ph type="body" idx="1"/>
          </p:nvPr>
        </p:nvSpPr>
        <p:spPr>
          <a:xfrm>
            <a:off x="805861" y="9101957"/>
            <a:ext cx="13420501" cy="307736"/>
          </a:xfrm>
        </p:spPr>
        <p:txBody>
          <a:bodyPr/>
          <a:lstStyle/>
          <a:p>
            <a:r>
              <a:rPr lang="en-US" sz="1600" dirty="0">
                <a:solidFill>
                  <a:srgbClr val="000000"/>
                </a:solidFill>
                <a:latin typeface="Tahoma" panose="020B0604030504040204" pitchFamily="34" charset="0"/>
                <a:ea typeface="Tahoma" panose="020B0604030504040204" pitchFamily="34" charset="0"/>
                <a:cs typeface="Tahoma" panose="020B0604030504040204" pitchFamily="34" charset="0"/>
                <a:sym typeface="Helvetica Neue"/>
              </a:rPr>
              <a:t>F</a:t>
            </a:r>
            <a:r>
              <a:rPr lang="en-US" sz="1600" dirty="0">
                <a:solidFill>
                  <a:srgbClr val="000000"/>
                </a:solidFill>
                <a:latin typeface="Tahoma" panose="020B0604030504040204" pitchFamily="34" charset="0"/>
                <a:ea typeface="Tahoma" panose="020B0604030504040204" pitchFamily="34" charset="0"/>
                <a:cs typeface="Tahoma" panose="020B0604030504040204" pitchFamily="34" charset="0"/>
                <a:sym typeface="Helvetica Neue"/>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20"/>
                  </a:ext>
                </a:extLst>
              </a:rPr>
              <a:t>rom </a:t>
            </a:r>
            <a:r>
              <a:rPr lang="en-US" sz="1600" dirty="0" err="1">
                <a:solidFill>
                  <a:srgbClr val="000000"/>
                </a:solidFill>
                <a:latin typeface="Tahoma" panose="020B0604030504040204" pitchFamily="34" charset="0"/>
                <a:ea typeface="Tahoma" panose="020B0604030504040204" pitchFamily="34" charset="0"/>
                <a:cs typeface="Tahoma" panose="020B0604030504040204" pitchFamily="34" charset="0"/>
                <a:sym typeface="Helvetica Neue"/>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20"/>
                  </a:ext>
                </a:extLst>
              </a:rPr>
              <a:t>Bostian</a:t>
            </a:r>
            <a:r>
              <a:rPr lang="en-US" sz="1600" dirty="0">
                <a:latin typeface="Tahoma" panose="020B0604030504040204" pitchFamily="34" charset="0"/>
                <a:ea typeface="Tahoma" panose="020B0604030504040204" pitchFamily="34" charset="0"/>
                <a:cs typeface="Tahoma" panose="020B0604030504040204" pitchFamily="34" charset="0"/>
                <a:sym typeface="Helvetica Neue"/>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21"/>
                  </a:ext>
                </a:extLst>
              </a:rPr>
              <a:t>, </a:t>
            </a:r>
            <a:r>
              <a:rPr lang="en-US" sz="1600" dirty="0">
                <a:solidFill>
                  <a:srgbClr val="000000"/>
                </a:solidFill>
                <a:latin typeface="Tahoma" panose="020B0604030504040204" pitchFamily="34" charset="0"/>
                <a:ea typeface="Tahoma" panose="020B0604030504040204" pitchFamily="34" charset="0"/>
                <a:cs typeface="Tahoma" panose="020B0604030504040204" pitchFamily="34" charset="0"/>
                <a:sym typeface="Helvetica Neue"/>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22"/>
                  </a:ext>
                </a:extLst>
              </a:rPr>
              <a:t>2016, </a:t>
            </a:r>
            <a:r>
              <a:rPr lang="en-US" sz="1600" u="sng" dirty="0">
                <a:solidFill>
                  <a:schemeClr val="hlink"/>
                </a:solidFill>
                <a:latin typeface="Tahoma" panose="020B0604030504040204" pitchFamily="34" charset="0"/>
                <a:ea typeface="Tahoma" panose="020B0604030504040204" pitchFamily="34" charset="0"/>
                <a:cs typeface="Tahoma" panose="020B0604030504040204" pitchFamily="34" charset="0"/>
                <a:sym typeface="Helvetica Neue"/>
                <a:hlinkClick r:id="rId3"/>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23"/>
                  </a:ext>
                </a:extLst>
              </a:rPr>
              <a:t>North Carolina Waves GPA Wand, Students Magically College Ready</a:t>
            </a:r>
            <a:r>
              <a:rPr lang="en-US" sz="1600" dirty="0">
                <a:solidFill>
                  <a:srgbClr val="000000"/>
                </a:solidFill>
                <a:latin typeface="Tahoma" panose="020B0604030504040204" pitchFamily="34" charset="0"/>
                <a:ea typeface="Tahoma" panose="020B0604030504040204" pitchFamily="34" charset="0"/>
                <a:cs typeface="Tahoma" panose="020B0604030504040204" pitchFamily="34" charset="0"/>
                <a:sym typeface="Helvetica Neue"/>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24"/>
                  </a:ext>
                </a:extLst>
              </a:rPr>
              <a:t>;</a:t>
            </a:r>
            <a:r>
              <a:rPr lang="en-US" sz="1600" dirty="0">
                <a:solidFill>
                  <a:srgbClr val="000000"/>
                </a:solidFill>
                <a:latin typeface="Tahoma" panose="020B0604030504040204" pitchFamily="34" charset="0"/>
                <a:ea typeface="Tahoma" panose="020B0604030504040204" pitchFamily="34" charset="0"/>
                <a:cs typeface="Tahoma" panose="020B0604030504040204" pitchFamily="34" charset="0"/>
                <a:sym typeface="Helvetica Neue"/>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25"/>
                  </a:ext>
                </a:extLst>
              </a:rPr>
              <a:t> adapted from research of </a:t>
            </a:r>
            <a:r>
              <a:rPr lang="en-US" sz="1600" u="sng" dirty="0">
                <a:solidFill>
                  <a:schemeClr val="hlink"/>
                </a:solidFill>
                <a:latin typeface="Tahoma" panose="020B0604030504040204" pitchFamily="34" charset="0"/>
                <a:ea typeface="Tahoma" panose="020B0604030504040204" pitchFamily="34" charset="0"/>
                <a:cs typeface="Tahoma" panose="020B0604030504040204" pitchFamily="34" charset="0"/>
                <a:sym typeface="Helvetica Neue"/>
                <a:hlinkClick r:id="rId4"/>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26"/>
                  </a:ext>
                </a:extLst>
              </a:rPr>
              <a:t>Belfield &amp; Crosta</a:t>
            </a:r>
            <a:r>
              <a:rPr lang="en-US" sz="1600" dirty="0">
                <a:solidFill>
                  <a:srgbClr val="000000"/>
                </a:solidFill>
                <a:latin typeface="Tahoma" panose="020B0604030504040204" pitchFamily="34" charset="0"/>
                <a:ea typeface="Tahoma" panose="020B0604030504040204" pitchFamily="34" charset="0"/>
                <a:cs typeface="Tahoma" panose="020B0604030504040204" pitchFamily="34" charset="0"/>
                <a:sym typeface="Helvetica Neue"/>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27"/>
                  </a:ext>
                </a:extLst>
              </a:rPr>
              <a:t> (2012) </a:t>
            </a:r>
            <a:endParaRPr lang="en-US" dirty="0"/>
          </a:p>
        </p:txBody>
      </p:sp>
      <p:pic>
        <p:nvPicPr>
          <p:cNvPr id="14" name="Google Shape;173;g126972bffff_0_6" descr="Screen Shot 2016-04-10 at 8.43.47 AM.png">
            <a:extLst>
              <a:ext uri="{FF2B5EF4-FFF2-40B4-BE49-F238E27FC236}">
                <a16:creationId xmlns:a16="http://schemas.microsoft.com/office/drawing/2014/main" id="{7B623B81-ECDF-486C-C594-23175D4D252A}"/>
              </a:ext>
            </a:extLst>
          </p:cNvPr>
          <p:cNvPicPr preferRelativeResize="0">
            <a:picLocks/>
          </p:cNvPicPr>
          <p:nvPr/>
        </p:nvPicPr>
        <p:blipFill rotWithShape="1">
          <a:blip r:embed="rId5" cstate="email">
            <a:alphaModFix/>
            <a:extLst>
              <a:ext uri="{28A0092B-C50C-407E-A947-70E740481C1C}">
                <a14:useLocalDpi xmlns:a14="http://schemas.microsoft.com/office/drawing/2010/main"/>
              </a:ext>
            </a:extLst>
          </a:blip>
          <a:srcRect t="-4537" b="-4537"/>
          <a:stretch/>
        </p:blipFill>
        <p:spPr>
          <a:xfrm>
            <a:off x="8949244" y="2561040"/>
            <a:ext cx="6858000" cy="5001768"/>
          </a:xfrm>
          <a:prstGeom prst="rect">
            <a:avLst/>
          </a:prstGeom>
          <a:noFill/>
          <a:ln>
            <a:noFill/>
          </a:ln>
        </p:spPr>
      </p:pic>
      <p:pic>
        <p:nvPicPr>
          <p:cNvPr id="15" name="Google Shape;174;g126972bffff_0_6" descr="Screen Shot 2016-04-10 at 8.48.23 AM.png">
            <a:extLst>
              <a:ext uri="{FF2B5EF4-FFF2-40B4-BE49-F238E27FC236}">
                <a16:creationId xmlns:a16="http://schemas.microsoft.com/office/drawing/2014/main" id="{3C7D6661-4D1D-47E1-2595-59B836209AFD}"/>
              </a:ext>
            </a:extLst>
          </p:cNvPr>
          <p:cNvPicPr preferRelativeResize="0">
            <a:picLocks/>
          </p:cNvPicPr>
          <p:nvPr/>
        </p:nvPicPr>
        <p:blipFill rotWithShape="1">
          <a:blip r:embed="rId6" cstate="email">
            <a:alphaModFix/>
            <a:extLst>
              <a:ext uri="{28A0092B-C50C-407E-A947-70E740481C1C}">
                <a14:useLocalDpi xmlns:a14="http://schemas.microsoft.com/office/drawing/2010/main"/>
              </a:ext>
            </a:extLst>
          </a:blip>
          <a:srcRect t="-4301" b="-4311"/>
          <a:stretch/>
        </p:blipFill>
        <p:spPr>
          <a:xfrm>
            <a:off x="1423122" y="2589393"/>
            <a:ext cx="6858000" cy="5001768"/>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3" name="Google Shape;183;g126972bffff_0_90"/>
          <p:cNvSpPr txBox="1">
            <a:spLocks noGrp="1"/>
          </p:cNvSpPr>
          <p:nvPr>
            <p:ph type="body" idx="1"/>
          </p:nvPr>
        </p:nvSpPr>
        <p:spPr/>
        <p:txBody>
          <a:bodyPr/>
          <a:lstStyle/>
          <a:p>
            <a:pPr lvl="0"/>
            <a:r>
              <a:rPr lang="en-US" dirty="0"/>
              <a:t>Source: </a:t>
            </a:r>
            <a:r>
              <a:rPr lang="en-US" dirty="0">
                <a:hlinkClick r:id="rId3"/>
              </a:rPr>
              <a:t>Hayward, 2020</a:t>
            </a:r>
            <a:endParaRPr lang="en-US" dirty="0"/>
          </a:p>
        </p:txBody>
      </p:sp>
      <p:sp>
        <p:nvSpPr>
          <p:cNvPr id="19" name="Picture Placeholder 18">
            <a:extLst>
              <a:ext uri="{FF2B5EF4-FFF2-40B4-BE49-F238E27FC236}">
                <a16:creationId xmlns:a16="http://schemas.microsoft.com/office/drawing/2014/main" id="{C778582A-BEF7-D3DD-FBB7-3528060EB6C9}"/>
              </a:ext>
            </a:extLst>
          </p:cNvPr>
          <p:cNvSpPr>
            <a:spLocks noGrp="1"/>
          </p:cNvSpPr>
          <p:nvPr>
            <p:ph type="pic" sz="quarter" idx="10"/>
          </p:nvPr>
        </p:nvSpPr>
        <p:spPr/>
      </p:sp>
      <p:sp>
        <p:nvSpPr>
          <p:cNvPr id="21" name="Title 20">
            <a:extLst>
              <a:ext uri="{FF2B5EF4-FFF2-40B4-BE49-F238E27FC236}">
                <a16:creationId xmlns:a16="http://schemas.microsoft.com/office/drawing/2014/main" id="{6D5A9977-E7B8-7798-ECE9-9DAED4284344}"/>
              </a:ext>
            </a:extLst>
          </p:cNvPr>
          <p:cNvSpPr>
            <a:spLocks noGrp="1"/>
          </p:cNvSpPr>
          <p:nvPr>
            <p:ph type="title"/>
          </p:nvPr>
        </p:nvSpPr>
        <p:spPr/>
        <p:txBody>
          <a:bodyPr/>
          <a:lstStyle/>
          <a:p>
            <a:r>
              <a:rPr lang="en-US" dirty="0"/>
              <a:t>High school GPA is a better predictor than test results for a long time: English</a:t>
            </a:r>
          </a:p>
        </p:txBody>
      </p:sp>
      <p:grpSp>
        <p:nvGrpSpPr>
          <p:cNvPr id="23" name="Group 22">
            <a:extLst>
              <a:ext uri="{FF2B5EF4-FFF2-40B4-BE49-F238E27FC236}">
                <a16:creationId xmlns:a16="http://schemas.microsoft.com/office/drawing/2014/main" id="{1BD1B532-FAF6-3BFB-E978-5E2068303AE4}"/>
              </a:ext>
            </a:extLst>
          </p:cNvPr>
          <p:cNvGrpSpPr/>
          <p:nvPr/>
        </p:nvGrpSpPr>
        <p:grpSpPr>
          <a:xfrm>
            <a:off x="1924965" y="2740434"/>
            <a:ext cx="13380498" cy="4987153"/>
            <a:chOff x="1924965" y="2740434"/>
            <a:chExt cx="13380498" cy="4987153"/>
          </a:xfrm>
        </p:grpSpPr>
        <p:pic>
          <p:nvPicPr>
            <p:cNvPr id="186" name="Google Shape;186;g126972bffff_0_90"/>
            <p:cNvPicPr preferRelativeResize="0"/>
            <p:nvPr/>
          </p:nvPicPr>
          <p:blipFill rotWithShape="1">
            <a:blip r:embed="rId4" cstate="print">
              <a:alphaModFix/>
              <a:extLst>
                <a:ext uri="{28A0092B-C50C-407E-A947-70E740481C1C}">
                  <a14:useLocalDpi xmlns:a14="http://schemas.microsoft.com/office/drawing/2010/main"/>
                </a:ext>
              </a:extLst>
            </a:blip>
            <a:srcRect/>
            <a:stretch/>
          </p:blipFill>
          <p:spPr>
            <a:xfrm>
              <a:off x="1924965" y="2761738"/>
              <a:ext cx="13380498" cy="4965849"/>
            </a:xfrm>
            <a:prstGeom prst="rect">
              <a:avLst/>
            </a:prstGeom>
            <a:noFill/>
            <a:ln>
              <a:noFill/>
            </a:ln>
          </p:spPr>
        </p:pic>
        <p:sp>
          <p:nvSpPr>
            <p:cNvPr id="22" name="Rectangle 21">
              <a:extLst>
                <a:ext uri="{FF2B5EF4-FFF2-40B4-BE49-F238E27FC236}">
                  <a16:creationId xmlns:a16="http://schemas.microsoft.com/office/drawing/2014/main" id="{91B52C03-CDBE-16F9-2151-CB6999CD90E4}"/>
                </a:ext>
              </a:extLst>
            </p:cNvPr>
            <p:cNvSpPr/>
            <p:nvPr/>
          </p:nvSpPr>
          <p:spPr>
            <a:xfrm>
              <a:off x="4954772" y="2740434"/>
              <a:ext cx="7421526" cy="5981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3" name="Google Shape;193;g126972bffff_0_174"/>
          <p:cNvSpPr txBox="1">
            <a:spLocks noGrp="1"/>
          </p:cNvSpPr>
          <p:nvPr>
            <p:ph type="body" idx="1"/>
          </p:nvPr>
        </p:nvSpPr>
        <p:spPr/>
        <p:txBody>
          <a:bodyPr/>
          <a:lstStyle/>
          <a:p>
            <a:pPr lvl="0"/>
            <a:r>
              <a:rPr lang="en-US" dirty="0"/>
              <a:t>Source: </a:t>
            </a:r>
            <a:r>
              <a:rPr lang="en-US" dirty="0">
                <a:hlinkClick r:id="rId3"/>
              </a:rPr>
              <a:t>Hayward, 2020</a:t>
            </a:r>
            <a:endParaRPr lang="en-US" dirty="0"/>
          </a:p>
        </p:txBody>
      </p:sp>
      <p:sp>
        <p:nvSpPr>
          <p:cNvPr id="8" name="Title 7">
            <a:extLst>
              <a:ext uri="{FF2B5EF4-FFF2-40B4-BE49-F238E27FC236}">
                <a16:creationId xmlns:a16="http://schemas.microsoft.com/office/drawing/2014/main" id="{4EFCCD19-C6FB-5CF1-B638-C3E937E75EE9}"/>
              </a:ext>
            </a:extLst>
          </p:cNvPr>
          <p:cNvSpPr>
            <a:spLocks noGrp="1"/>
          </p:cNvSpPr>
          <p:nvPr>
            <p:ph type="title"/>
          </p:nvPr>
        </p:nvSpPr>
        <p:spPr/>
        <p:txBody>
          <a:bodyPr/>
          <a:lstStyle/>
          <a:p>
            <a:r>
              <a:rPr lang="en-US" dirty="0"/>
              <a:t>High school GPA is a better predictor than test results for a long time: Math</a:t>
            </a:r>
          </a:p>
        </p:txBody>
      </p:sp>
      <p:sp>
        <p:nvSpPr>
          <p:cNvPr id="10" name="Picture Placeholder 9">
            <a:extLst>
              <a:ext uri="{FF2B5EF4-FFF2-40B4-BE49-F238E27FC236}">
                <a16:creationId xmlns:a16="http://schemas.microsoft.com/office/drawing/2014/main" id="{6714C441-B15B-8F5D-C255-F793E5DA0221}"/>
              </a:ext>
            </a:extLst>
          </p:cNvPr>
          <p:cNvSpPr>
            <a:spLocks noGrp="1"/>
          </p:cNvSpPr>
          <p:nvPr>
            <p:ph type="pic" sz="quarter" idx="10"/>
          </p:nvPr>
        </p:nvSpPr>
        <p:spPr/>
      </p:sp>
      <p:grpSp>
        <p:nvGrpSpPr>
          <p:cNvPr id="12" name="Group 11">
            <a:extLst>
              <a:ext uri="{FF2B5EF4-FFF2-40B4-BE49-F238E27FC236}">
                <a16:creationId xmlns:a16="http://schemas.microsoft.com/office/drawing/2014/main" id="{3D509169-6914-29C2-E60D-4B8B0794781D}"/>
              </a:ext>
            </a:extLst>
          </p:cNvPr>
          <p:cNvGrpSpPr/>
          <p:nvPr/>
        </p:nvGrpSpPr>
        <p:grpSpPr>
          <a:xfrm>
            <a:off x="2035414" y="2963420"/>
            <a:ext cx="13269433" cy="4763386"/>
            <a:chOff x="2035414" y="2963420"/>
            <a:chExt cx="13269433" cy="4763386"/>
          </a:xfrm>
        </p:grpSpPr>
        <p:pic>
          <p:nvPicPr>
            <p:cNvPr id="6" name="Google Shape;196;g126972bffff_0_174">
              <a:extLst>
                <a:ext uri="{FF2B5EF4-FFF2-40B4-BE49-F238E27FC236}">
                  <a16:creationId xmlns:a16="http://schemas.microsoft.com/office/drawing/2014/main" id="{5E548DDB-6C52-595F-91C1-B5C3D50ABB5B}"/>
                </a:ext>
              </a:extLst>
            </p:cNvPr>
            <p:cNvPicPr preferRelativeResize="0"/>
            <p:nvPr/>
          </p:nvPicPr>
          <p:blipFill rotWithShape="1">
            <a:blip r:embed="rId4" cstate="print">
              <a:alphaModFix/>
              <a:extLst>
                <a:ext uri="{28A0092B-C50C-407E-A947-70E740481C1C}">
                  <a14:useLocalDpi xmlns:a14="http://schemas.microsoft.com/office/drawing/2010/main"/>
                </a:ext>
              </a:extLst>
            </a:blip>
            <a:srcRect/>
            <a:stretch/>
          </p:blipFill>
          <p:spPr>
            <a:xfrm>
              <a:off x="2035414" y="2963420"/>
              <a:ext cx="13269433" cy="4763386"/>
            </a:xfrm>
            <a:prstGeom prst="rect">
              <a:avLst/>
            </a:prstGeom>
            <a:noFill/>
            <a:ln>
              <a:noFill/>
            </a:ln>
          </p:spPr>
        </p:pic>
        <p:sp>
          <p:nvSpPr>
            <p:cNvPr id="11" name="Rectangle 10">
              <a:extLst>
                <a:ext uri="{FF2B5EF4-FFF2-40B4-BE49-F238E27FC236}">
                  <a16:creationId xmlns:a16="http://schemas.microsoft.com/office/drawing/2014/main" id="{B45D0B20-2259-4B90-C137-D77644E2258D}"/>
                </a:ext>
              </a:extLst>
            </p:cNvPr>
            <p:cNvSpPr/>
            <p:nvPr/>
          </p:nvSpPr>
          <p:spPr>
            <a:xfrm>
              <a:off x="4976037" y="2963420"/>
              <a:ext cx="7485321" cy="5665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g12b32b93d12_1_0"/>
          <p:cNvSpPr txBox="1">
            <a:spLocks noGrp="1"/>
          </p:cNvSpPr>
          <p:nvPr>
            <p:ph type="body" idx="1"/>
          </p:nvPr>
        </p:nvSpPr>
        <p:spPr/>
        <p:txBody>
          <a:bodyPr/>
          <a:lstStyle/>
          <a:p>
            <a:pPr lvl="0"/>
            <a:r>
              <a:rPr lang="en-US" dirty="0"/>
              <a:t>Source: </a:t>
            </a:r>
            <a:r>
              <a:rPr lang="en-US" dirty="0">
                <a:hlinkClick r:id="rId3"/>
              </a:rPr>
              <a:t>Bostian, 2016</a:t>
            </a:r>
            <a:endParaRPr lang="en-US" dirty="0"/>
          </a:p>
        </p:txBody>
      </p:sp>
      <p:sp>
        <p:nvSpPr>
          <p:cNvPr id="203" name="Google Shape;203;g12b32b93d12_1_0"/>
          <p:cNvSpPr txBox="1">
            <a:spLocks noGrp="1"/>
          </p:cNvSpPr>
          <p:nvPr>
            <p:ph type="title"/>
          </p:nvPr>
        </p:nvSpPr>
        <p:spPr/>
        <p:txBody>
          <a:bodyPr>
            <a:normAutofit fontScale="90000"/>
          </a:bodyPr>
          <a:lstStyle/>
          <a:p>
            <a:pPr lvl="0"/>
            <a:r>
              <a:rPr lang="en-US"/>
              <a:t>Do differences in grading across high schools impact the reliability of high school GPA?</a:t>
            </a:r>
          </a:p>
          <a:p>
            <a:pPr lvl="0"/>
            <a:r>
              <a:rPr lang="en-US"/>
              <a:t>  </a:t>
            </a:r>
          </a:p>
        </p:txBody>
      </p:sp>
      <p:sp>
        <p:nvSpPr>
          <p:cNvPr id="5" name="Picture Placeholder 4">
            <a:extLst>
              <a:ext uri="{FF2B5EF4-FFF2-40B4-BE49-F238E27FC236}">
                <a16:creationId xmlns:a16="http://schemas.microsoft.com/office/drawing/2014/main" id="{E4087344-8261-02C5-DEF2-796E068AB9E5}"/>
              </a:ext>
            </a:extLst>
          </p:cNvPr>
          <p:cNvSpPr>
            <a:spLocks noGrp="1"/>
          </p:cNvSpPr>
          <p:nvPr>
            <p:ph type="pic" sz="quarter" idx="10"/>
          </p:nvPr>
        </p:nvSpPr>
        <p:spPr/>
      </p:sp>
      <p:sp>
        <p:nvSpPr>
          <p:cNvPr id="202" name="Google Shape;202;g12b32b93d12_1_0"/>
          <p:cNvSpPr txBox="1">
            <a:spLocks noGrp="1"/>
          </p:cNvSpPr>
          <p:nvPr>
            <p:ph type="body" idx="2"/>
          </p:nvPr>
        </p:nvSpPr>
        <p:spPr>
          <a:xfrm>
            <a:off x="806450" y="2020187"/>
            <a:ext cx="15281275" cy="6922202"/>
          </a:xfrm>
        </p:spPr>
        <p:txBody>
          <a:bodyPr/>
          <a:lstStyle/>
          <a:p>
            <a:pPr lvl="0"/>
            <a:r>
              <a:rPr lang="en-US" dirty="0"/>
              <a:t>Using data from North Carolina, researchers compared the difference between students’ average college GPA and their average high school GPA for students from the same high school district. </a:t>
            </a:r>
          </a:p>
          <a:p>
            <a:pPr lvl="0"/>
            <a:r>
              <a:rPr lang="en-US" dirty="0"/>
              <a:t>Relative to students’ high school GPA, students’ college GPAs decreased by about the same average amount regardless of where students attended high school. </a:t>
            </a:r>
          </a:p>
          <a:p>
            <a:pPr lvl="0"/>
            <a:r>
              <a:rPr lang="en-US" dirty="0"/>
              <a:t>These results suggest that differences across high schools should not be a major cause for concern when using high school GPA as a predictor of success in college-level English and math.</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9" name="Google Shape;209;g12924ad4ad0_0_12"/>
          <p:cNvSpPr txBox="1">
            <a:spLocks noGrp="1"/>
          </p:cNvSpPr>
          <p:nvPr>
            <p:ph type="ctrTitle"/>
          </p:nvPr>
        </p:nvSpPr>
        <p:spPr/>
        <p:txBody>
          <a:bodyPr>
            <a:normAutofit fontScale="90000"/>
          </a:bodyPr>
          <a:lstStyle/>
          <a:p>
            <a:pPr lvl="0"/>
            <a:r>
              <a:rPr lang="en-US"/>
              <a:t>What happens when MMA changes student placements?</a:t>
            </a:r>
          </a:p>
        </p:txBody>
      </p:sp>
      <p:sp>
        <p:nvSpPr>
          <p:cNvPr id="3" name="Subtitle 2">
            <a:extLst>
              <a:ext uri="{FF2B5EF4-FFF2-40B4-BE49-F238E27FC236}">
                <a16:creationId xmlns:a16="http://schemas.microsoft.com/office/drawing/2014/main" id="{907F5F3C-EEFB-C1F2-1107-41CE0E41C59D}"/>
              </a:ext>
            </a:extLst>
          </p:cNvPr>
          <p:cNvSpPr>
            <a:spLocks noGrp="1"/>
          </p:cNvSpPr>
          <p:nvPr>
            <p:ph type="subTitle" idx="1"/>
          </p:nvPr>
        </p:nvSpPr>
        <p:spPr/>
        <p:txBody>
          <a:bodyPr/>
          <a:lstStyle/>
          <a:p>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DA95EF-2B88-08B6-438E-93B0E2279E43}"/>
              </a:ext>
            </a:extLst>
          </p:cNvPr>
          <p:cNvSpPr>
            <a:spLocks noGrp="1"/>
          </p:cNvSpPr>
          <p:nvPr>
            <p:ph type="title"/>
          </p:nvPr>
        </p:nvSpPr>
        <p:spPr/>
        <p:txBody>
          <a:bodyPr/>
          <a:lstStyle/>
          <a:p>
            <a:r>
              <a:rPr lang="en-US" dirty="0"/>
              <a:t>Information for facilitators</a:t>
            </a:r>
          </a:p>
        </p:txBody>
      </p:sp>
      <p:sp>
        <p:nvSpPr>
          <p:cNvPr id="5" name="Text Placeholder 4">
            <a:extLst>
              <a:ext uri="{FF2B5EF4-FFF2-40B4-BE49-F238E27FC236}">
                <a16:creationId xmlns:a16="http://schemas.microsoft.com/office/drawing/2014/main" id="{60C6A60C-AFEE-630B-FA6F-64436813BD1F}"/>
              </a:ext>
            </a:extLst>
          </p:cNvPr>
          <p:cNvSpPr>
            <a:spLocks noGrp="1"/>
          </p:cNvSpPr>
          <p:nvPr>
            <p:ph type="body" idx="2"/>
          </p:nvPr>
        </p:nvSpPr>
        <p:spPr/>
        <p:txBody>
          <a:bodyPr/>
          <a:lstStyle/>
          <a:p>
            <a:r>
              <a:rPr lang="en-US" dirty="0"/>
              <a:t>The notes below the slides include both instructions and speaker notes:</a:t>
            </a:r>
          </a:p>
          <a:p>
            <a:pPr marL="614553" indent="-571500">
              <a:buSzPct val="30000"/>
              <a:buBlip>
                <a:blip r:embed="rId2"/>
              </a:buBlip>
            </a:pPr>
            <a:r>
              <a:rPr lang="en-US" dirty="0"/>
              <a:t>Instructions explain how to customize the slide for your audience.</a:t>
            </a:r>
          </a:p>
          <a:p>
            <a:pPr marL="614553" indent="-571500">
              <a:buSzPct val="30000"/>
              <a:buBlip>
                <a:blip r:embed="rId2"/>
              </a:buBlip>
            </a:pPr>
            <a:r>
              <a:rPr lang="en-US" dirty="0"/>
              <a:t>Speaker notes provide additional context or information on the content of the slide. If there are no suggestions, present the slide as written, and include your own explanations.</a:t>
            </a:r>
          </a:p>
        </p:txBody>
      </p:sp>
    </p:spTree>
    <p:extLst>
      <p:ext uri="{BB962C8B-B14F-4D97-AF65-F5344CB8AC3E}">
        <p14:creationId xmlns:p14="http://schemas.microsoft.com/office/powerpoint/2010/main" val="24683459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7"/>
          <p:cNvSpPr txBox="1">
            <a:spLocks noGrp="1"/>
          </p:cNvSpPr>
          <p:nvPr>
            <p:ph type="body" idx="1"/>
          </p:nvPr>
        </p:nvSpPr>
        <p:spPr/>
        <p:txBody>
          <a:bodyPr/>
          <a:lstStyle/>
          <a:p>
            <a:pPr lvl="0"/>
            <a:endParaRPr lang="en-US"/>
          </a:p>
          <a:p>
            <a:pPr lvl="0"/>
            <a:endParaRPr lang="en-US"/>
          </a:p>
          <a:p>
            <a:pPr lvl="0"/>
            <a:endParaRPr lang="en-US"/>
          </a:p>
          <a:p>
            <a:pPr lvl="0"/>
            <a:endParaRPr lang="en-US"/>
          </a:p>
          <a:p>
            <a:pPr lvl="0"/>
            <a:endParaRPr lang="en-US"/>
          </a:p>
          <a:p>
            <a:pPr lvl="0"/>
            <a:r>
              <a:rPr lang="en-US"/>
              <a:t>Source:</a:t>
            </a:r>
            <a:r>
              <a:rPr lang="en-US">
                <a:hlinkClick r:id="rId3"/>
              </a:rPr>
              <a:t> Evaluation of Alternative Placement Systems and Student Outcomes</a:t>
            </a:r>
            <a:endParaRPr lang="en-US"/>
          </a:p>
        </p:txBody>
      </p:sp>
      <p:sp>
        <p:nvSpPr>
          <p:cNvPr id="216" name="Google Shape;216;p7"/>
          <p:cNvSpPr txBox="1">
            <a:spLocks noGrp="1"/>
          </p:cNvSpPr>
          <p:nvPr>
            <p:ph type="title"/>
          </p:nvPr>
        </p:nvSpPr>
        <p:spPr/>
        <p:txBody>
          <a:bodyPr/>
          <a:lstStyle/>
          <a:p>
            <a:pPr lvl="0"/>
            <a:r>
              <a:rPr lang="en-US"/>
              <a:t>Recent CAPR research on MMA: Study 1</a:t>
            </a:r>
          </a:p>
        </p:txBody>
      </p:sp>
      <p:sp>
        <p:nvSpPr>
          <p:cNvPr id="5" name="Picture Placeholder 4">
            <a:extLst>
              <a:ext uri="{FF2B5EF4-FFF2-40B4-BE49-F238E27FC236}">
                <a16:creationId xmlns:a16="http://schemas.microsoft.com/office/drawing/2014/main" id="{77E0083D-3902-EBC3-5742-52BF80386826}"/>
              </a:ext>
            </a:extLst>
          </p:cNvPr>
          <p:cNvSpPr>
            <a:spLocks noGrp="1"/>
          </p:cNvSpPr>
          <p:nvPr>
            <p:ph type="pic" sz="quarter" idx="10"/>
          </p:nvPr>
        </p:nvSpPr>
        <p:spPr/>
      </p:sp>
      <p:sp>
        <p:nvSpPr>
          <p:cNvPr id="215" name="Google Shape;215;p7"/>
          <p:cNvSpPr txBox="1">
            <a:spLocks noGrp="1"/>
          </p:cNvSpPr>
          <p:nvPr>
            <p:ph type="body" idx="2"/>
          </p:nvPr>
        </p:nvSpPr>
        <p:spPr>
          <a:xfrm>
            <a:off x="806450" y="1488559"/>
            <a:ext cx="15281275" cy="7453830"/>
          </a:xfrm>
        </p:spPr>
        <p:txBody>
          <a:bodyPr/>
          <a:lstStyle/>
          <a:p>
            <a:pPr lvl="0"/>
            <a:r>
              <a:rPr lang="en-US" dirty="0"/>
              <a:t>One CAPR study examined an algorithm-based placement system at community colleges in the State University of New York (SUNY) that combined several measures into a formula that weighted them by predictive power. </a:t>
            </a:r>
          </a:p>
          <a:p>
            <a:pPr lvl="0"/>
            <a:r>
              <a:rPr lang="en-US" dirty="0"/>
              <a:t>The measures in the algorithm included:</a:t>
            </a:r>
          </a:p>
          <a:p>
            <a:pPr lvl="1"/>
            <a:r>
              <a:rPr lang="en-US" dirty="0"/>
              <a:t>Placement test scores</a:t>
            </a:r>
          </a:p>
          <a:p>
            <a:pPr lvl="1"/>
            <a:r>
              <a:rPr lang="en-US" dirty="0"/>
              <a:t>High school GPA</a:t>
            </a:r>
          </a:p>
          <a:p>
            <a:pPr lvl="1"/>
            <a:r>
              <a:rPr lang="en-US" dirty="0"/>
              <a:t>Years since high school graduation</a:t>
            </a:r>
          </a:p>
          <a:p>
            <a:pPr lvl="0"/>
            <a:r>
              <a:rPr lang="en-US" dirty="0"/>
              <a:t>Students could be bumped up from developmental to college-level courses or bumped down from college-level to developmental courses. Many students’ placements stayed the same.</a:t>
            </a:r>
          </a:p>
          <a:p>
            <a:pPr lvl="0"/>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g12920092098_0_0"/>
          <p:cNvSpPr txBox="1">
            <a:spLocks noGrp="1"/>
          </p:cNvSpPr>
          <p:nvPr>
            <p:ph type="body" idx="1"/>
          </p:nvPr>
        </p:nvSpPr>
        <p:spPr/>
        <p:txBody>
          <a:bodyPr/>
          <a:lstStyle/>
          <a:p>
            <a:pPr lvl="0"/>
            <a:r>
              <a:rPr lang="en-US" dirty="0"/>
              <a:t>Source: </a:t>
            </a:r>
            <a:r>
              <a:rPr lang="en-US" dirty="0">
                <a:hlinkClick r:id="rId3"/>
              </a:rPr>
              <a:t>Multiple Measures Assessment Project</a:t>
            </a:r>
            <a:endParaRPr lang="en-US" dirty="0"/>
          </a:p>
        </p:txBody>
      </p:sp>
      <p:sp>
        <p:nvSpPr>
          <p:cNvPr id="223" name="Google Shape;223;g12920092098_0_0"/>
          <p:cNvSpPr txBox="1">
            <a:spLocks noGrp="1"/>
          </p:cNvSpPr>
          <p:nvPr>
            <p:ph type="title"/>
          </p:nvPr>
        </p:nvSpPr>
        <p:spPr/>
        <p:txBody>
          <a:bodyPr/>
          <a:lstStyle/>
          <a:p>
            <a:pPr lvl="0"/>
            <a:r>
              <a:rPr lang="en-US"/>
              <a:t>Recent CAPR research on MMA: Study 2</a:t>
            </a:r>
          </a:p>
          <a:p>
            <a:pPr lvl="0"/>
            <a:endParaRPr lang="en-US"/>
          </a:p>
        </p:txBody>
      </p:sp>
      <p:sp>
        <p:nvSpPr>
          <p:cNvPr id="5" name="Picture Placeholder 4">
            <a:extLst>
              <a:ext uri="{FF2B5EF4-FFF2-40B4-BE49-F238E27FC236}">
                <a16:creationId xmlns:a16="http://schemas.microsoft.com/office/drawing/2014/main" id="{B74B2026-8D70-6907-3375-7D38DDA534CE}"/>
              </a:ext>
            </a:extLst>
          </p:cNvPr>
          <p:cNvSpPr>
            <a:spLocks noGrp="1"/>
          </p:cNvSpPr>
          <p:nvPr>
            <p:ph type="pic" sz="quarter" idx="10"/>
          </p:nvPr>
        </p:nvSpPr>
        <p:spPr/>
      </p:sp>
      <p:sp>
        <p:nvSpPr>
          <p:cNvPr id="222" name="Google Shape;222;g12920092098_0_0"/>
          <p:cNvSpPr txBox="1">
            <a:spLocks noGrp="1"/>
          </p:cNvSpPr>
          <p:nvPr>
            <p:ph type="body" idx="2"/>
          </p:nvPr>
        </p:nvSpPr>
        <p:spPr>
          <a:xfrm>
            <a:off x="806450" y="1747837"/>
            <a:ext cx="15281275" cy="6481763"/>
          </a:xfrm>
        </p:spPr>
        <p:txBody>
          <a:bodyPr/>
          <a:lstStyle/>
          <a:p>
            <a:pPr lvl="0"/>
            <a:r>
              <a:rPr lang="en-US" dirty="0"/>
              <a:t>A second study looked at a simpler systems of decision rules at community colleges in Minnesota and Wisconsin</a:t>
            </a:r>
          </a:p>
          <a:p>
            <a:pPr lvl="0"/>
            <a:r>
              <a:rPr lang="en-US" dirty="0"/>
              <a:t>In the decision-rule systems, colleges considered:</a:t>
            </a:r>
          </a:p>
          <a:p>
            <a:pPr lvl="1"/>
            <a:r>
              <a:rPr lang="en-US" dirty="0"/>
              <a:t>Placement test scores</a:t>
            </a:r>
          </a:p>
          <a:p>
            <a:pPr lvl="1"/>
            <a:r>
              <a:rPr lang="en-US" dirty="0"/>
              <a:t>High School GPA</a:t>
            </a:r>
          </a:p>
          <a:p>
            <a:pPr lvl="1"/>
            <a:r>
              <a:rPr lang="en-US" dirty="0"/>
              <a:t>LASSI or Grit scores</a:t>
            </a:r>
          </a:p>
          <a:p>
            <a:pPr lvl="0"/>
            <a:r>
              <a:rPr lang="en-US" dirty="0"/>
              <a:t>Students who missed the cutoff for college-level courses on a placement test could qualify based on other measures</a:t>
            </a:r>
          </a:p>
          <a:p>
            <a:pPr lvl="0"/>
            <a:r>
              <a:rPr lang="en-US" dirty="0"/>
              <a:t>No students were bumped down in Minnesota and Wisconsin</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6" name="Text Placeholder 5">
            <a:extLst>
              <a:ext uri="{FF2B5EF4-FFF2-40B4-BE49-F238E27FC236}">
                <a16:creationId xmlns:a16="http://schemas.microsoft.com/office/drawing/2014/main" id="{372A5716-E9FC-77BB-4822-725E71589738}"/>
              </a:ext>
            </a:extLst>
          </p:cNvPr>
          <p:cNvSpPr>
            <a:spLocks noGrp="1"/>
          </p:cNvSpPr>
          <p:nvPr>
            <p:ph type="body" idx="1"/>
          </p:nvPr>
        </p:nvSpPr>
        <p:spPr>
          <a:xfrm>
            <a:off x="806450" y="9102725"/>
            <a:ext cx="12934950" cy="336550"/>
          </a:xfrm>
        </p:spPr>
        <p:txBody>
          <a:bodyPr/>
          <a:lstStyle/>
          <a:p>
            <a:pPr lvl="0"/>
            <a:endParaRPr lang="en-US" dirty="0"/>
          </a:p>
        </p:txBody>
      </p:sp>
      <p:sp>
        <p:nvSpPr>
          <p:cNvPr id="230" name="Google Shape;230;g122a7c15dd8_2_269"/>
          <p:cNvSpPr txBox="1">
            <a:spLocks noGrp="1"/>
          </p:cNvSpPr>
          <p:nvPr>
            <p:ph type="title"/>
          </p:nvPr>
        </p:nvSpPr>
        <p:spPr/>
        <p:txBody>
          <a:bodyPr/>
          <a:lstStyle/>
          <a:p>
            <a:pPr lvl="0"/>
            <a:r>
              <a:rPr lang="en-US"/>
              <a:t>Increasing access to college-level courses using MMA improves outcomes</a:t>
            </a:r>
          </a:p>
        </p:txBody>
      </p:sp>
      <p:sp>
        <p:nvSpPr>
          <p:cNvPr id="5" name="Picture Placeholder 4">
            <a:extLst>
              <a:ext uri="{FF2B5EF4-FFF2-40B4-BE49-F238E27FC236}">
                <a16:creationId xmlns:a16="http://schemas.microsoft.com/office/drawing/2014/main" id="{3F603F55-9CCE-ED1C-6D6F-EC2D9FC1C6AD}"/>
              </a:ext>
            </a:extLst>
          </p:cNvPr>
          <p:cNvSpPr>
            <a:spLocks noGrp="1"/>
          </p:cNvSpPr>
          <p:nvPr>
            <p:ph type="pic" sz="quarter" idx="10"/>
          </p:nvPr>
        </p:nvSpPr>
        <p:spPr/>
      </p:sp>
      <p:sp>
        <p:nvSpPr>
          <p:cNvPr id="4" name="Text Placeholder 3">
            <a:extLst>
              <a:ext uri="{FF2B5EF4-FFF2-40B4-BE49-F238E27FC236}">
                <a16:creationId xmlns:a16="http://schemas.microsoft.com/office/drawing/2014/main" id="{B30DF5FD-3DF3-7171-5961-114E6DFA1C8D}"/>
              </a:ext>
            </a:extLst>
          </p:cNvPr>
          <p:cNvSpPr>
            <a:spLocks noGrp="1"/>
          </p:cNvSpPr>
          <p:nvPr>
            <p:ph type="body" idx="2"/>
          </p:nvPr>
        </p:nvSpPr>
        <p:spPr/>
        <p:txBody>
          <a:bodyPr/>
          <a:lstStyle/>
          <a:p>
            <a:r>
              <a:rPr lang="en-US" dirty="0"/>
              <a:t>Students in both studies who were bumped up from developmental to college-level courses were about 10 percentage points more likely to complete college-level courses after three semesters than similar students in the control group who were not bumped up.</a:t>
            </a:r>
          </a:p>
          <a:p>
            <a:pPr lvl="0"/>
            <a:r>
              <a:rPr lang="en-US" dirty="0"/>
              <a:t>SUNY students bumped down from college-level to developmental courses were less likely to complete college-level courses.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5" name="Google Shape;125;p8"/>
          <p:cNvSpPr txBox="1">
            <a:spLocks noGrp="1"/>
          </p:cNvSpPr>
          <p:nvPr>
            <p:ph type="title"/>
          </p:nvPr>
        </p:nvSpPr>
        <p:spPr/>
        <p:txBody>
          <a:bodyPr/>
          <a:lstStyle/>
          <a:p>
            <a:pPr lvl="0"/>
            <a:r>
              <a:rPr lang="en-US"/>
              <a:t>College-level course completion rates for students bumped up via MMA compared with similar students placed in dev ed</a:t>
            </a:r>
          </a:p>
        </p:txBody>
      </p:sp>
      <p:sp>
        <p:nvSpPr>
          <p:cNvPr id="3" name="Text Placeholder 2">
            <a:extLst>
              <a:ext uri="{FF2B5EF4-FFF2-40B4-BE49-F238E27FC236}">
                <a16:creationId xmlns:a16="http://schemas.microsoft.com/office/drawing/2014/main" id="{5389B12A-E861-8B63-B9CD-580EDCBB008A}"/>
              </a:ext>
            </a:extLst>
          </p:cNvPr>
          <p:cNvSpPr>
            <a:spLocks noGrp="1"/>
          </p:cNvSpPr>
          <p:nvPr>
            <p:ph type="body" idx="1"/>
          </p:nvPr>
        </p:nvSpPr>
        <p:spPr/>
        <p:txBody>
          <a:bodyPr/>
          <a:lstStyle/>
          <a:p>
            <a:r>
              <a:rPr lang="en-US" dirty="0"/>
              <a:t> Note: Results from three semesters after placement. Source: </a:t>
            </a:r>
            <a:r>
              <a:rPr lang="en-US" dirty="0">
                <a:hlinkClick r:id="rId3"/>
              </a:rPr>
              <a:t>Lessons From Two Experimental Studies of Multiple Measures Assessment</a:t>
            </a:r>
            <a:endParaRPr lang="en-US" dirty="0"/>
          </a:p>
        </p:txBody>
      </p:sp>
      <p:sp>
        <p:nvSpPr>
          <p:cNvPr id="11" name="Picture Placeholder 10">
            <a:extLst>
              <a:ext uri="{FF2B5EF4-FFF2-40B4-BE49-F238E27FC236}">
                <a16:creationId xmlns:a16="http://schemas.microsoft.com/office/drawing/2014/main" id="{CDB9B3C5-3570-08D3-EBDB-74E8445379E1}"/>
              </a:ext>
            </a:extLst>
          </p:cNvPr>
          <p:cNvSpPr>
            <a:spLocks noGrp="1"/>
          </p:cNvSpPr>
          <p:nvPr>
            <p:ph type="pic" sz="quarter" idx="10"/>
          </p:nvPr>
        </p:nvSpPr>
        <p:spPr/>
      </p:sp>
      <p:pic>
        <p:nvPicPr>
          <p:cNvPr id="5" name="Picture 4" descr="A picture containing application&#10;&#10;Description automatically generated">
            <a:extLst>
              <a:ext uri="{FF2B5EF4-FFF2-40B4-BE49-F238E27FC236}">
                <a16:creationId xmlns:a16="http://schemas.microsoft.com/office/drawing/2014/main" id="{A3C8218B-4D75-A35E-A552-AF74D8C89886}"/>
              </a:ext>
            </a:extLst>
          </p:cNvPr>
          <p:cNvPicPr>
            <a:picLocks noChangeAspect="1"/>
          </p:cNvPicPr>
          <p:nvPr/>
        </p:nvPicPr>
        <p:blipFill rotWithShape="1">
          <a:blip r:embed="rId4"/>
          <a:srcRect t="7460" b="6826"/>
          <a:stretch/>
        </p:blipFill>
        <p:spPr>
          <a:xfrm>
            <a:off x="3424062" y="2259725"/>
            <a:ext cx="10492137" cy="5572873"/>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5" name="Google Shape;245;g126972bffff_0_412"/>
          <p:cNvSpPr txBox="1">
            <a:spLocks noGrp="1"/>
          </p:cNvSpPr>
          <p:nvPr>
            <p:ph type="title"/>
          </p:nvPr>
        </p:nvSpPr>
        <p:spPr/>
        <p:txBody>
          <a:bodyPr/>
          <a:lstStyle/>
          <a:p>
            <a:pPr lvl="0"/>
            <a:r>
              <a:rPr lang="en-US" dirty="0"/>
              <a:t>College-level course completion rates decreased for SUNY students bumped down to developmental courses </a:t>
            </a:r>
          </a:p>
          <a:p>
            <a:pPr lvl="0"/>
            <a:endParaRPr lang="en-US" dirty="0"/>
          </a:p>
        </p:txBody>
      </p:sp>
      <p:sp>
        <p:nvSpPr>
          <p:cNvPr id="243" name="Google Shape;243;g126972bffff_0_412"/>
          <p:cNvSpPr txBox="1">
            <a:spLocks noGrp="1"/>
          </p:cNvSpPr>
          <p:nvPr>
            <p:ph type="body" idx="1"/>
          </p:nvPr>
        </p:nvSpPr>
        <p:spPr/>
        <p:txBody>
          <a:bodyPr/>
          <a:lstStyle/>
          <a:p>
            <a:pPr lvl="0"/>
            <a:r>
              <a:rPr lang="en-US"/>
              <a:t>Source: </a:t>
            </a:r>
            <a:r>
              <a:rPr lang="en-US">
                <a:hlinkClick r:id="rId3"/>
              </a:rPr>
              <a:t>Who Should Take College-Level Courses? Impact Findings From an Evaluation of a Multiple Measures Assessment Strategy</a:t>
            </a:r>
            <a:endParaRPr lang="en-US"/>
          </a:p>
        </p:txBody>
      </p:sp>
      <p:sp>
        <p:nvSpPr>
          <p:cNvPr id="7" name="Picture Placeholder 6">
            <a:extLst>
              <a:ext uri="{FF2B5EF4-FFF2-40B4-BE49-F238E27FC236}">
                <a16:creationId xmlns:a16="http://schemas.microsoft.com/office/drawing/2014/main" id="{10C43970-86AC-78D7-19B8-E16EE349CE41}"/>
              </a:ext>
            </a:extLst>
          </p:cNvPr>
          <p:cNvSpPr>
            <a:spLocks noGrp="1"/>
          </p:cNvSpPr>
          <p:nvPr>
            <p:ph type="pic" sz="quarter" idx="10"/>
          </p:nvPr>
        </p:nvSpPr>
        <p:spPr/>
      </p:sp>
      <p:pic>
        <p:nvPicPr>
          <p:cNvPr id="246" name="Google Shape;246;g126972bffff_0_412"/>
          <p:cNvPicPr preferRelativeResize="0"/>
          <p:nvPr/>
        </p:nvPicPr>
        <p:blipFill rotWithShape="1">
          <a:blip r:embed="rId4" cstate="email">
            <a:extLst>
              <a:ext uri="{28A0092B-C50C-407E-A947-70E740481C1C}">
                <a14:useLocalDpi xmlns:a14="http://schemas.microsoft.com/office/drawing/2010/main"/>
              </a:ext>
            </a:extLst>
          </a:blip>
          <a:srcRect/>
          <a:stretch/>
        </p:blipFill>
        <p:spPr>
          <a:xfrm>
            <a:off x="1431850" y="2877879"/>
            <a:ext cx="14476561" cy="3997842"/>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6" name="Text Placeholder 5">
            <a:extLst>
              <a:ext uri="{FF2B5EF4-FFF2-40B4-BE49-F238E27FC236}">
                <a16:creationId xmlns:a16="http://schemas.microsoft.com/office/drawing/2014/main" id="{150EE5E1-F6F1-51FA-A33E-33E0C777FFF7}"/>
              </a:ext>
            </a:extLst>
          </p:cNvPr>
          <p:cNvSpPr>
            <a:spLocks noGrp="1"/>
          </p:cNvSpPr>
          <p:nvPr>
            <p:ph type="body" idx="1"/>
          </p:nvPr>
        </p:nvSpPr>
        <p:spPr>
          <a:xfrm>
            <a:off x="806450" y="9102725"/>
            <a:ext cx="12934950" cy="336550"/>
          </a:xfrm>
        </p:spPr>
        <p:txBody>
          <a:bodyPr/>
          <a:lstStyle/>
          <a:p>
            <a:pPr lvl="0"/>
            <a:endParaRPr lang="en-US" dirty="0"/>
          </a:p>
        </p:txBody>
      </p:sp>
      <p:sp>
        <p:nvSpPr>
          <p:cNvPr id="253" name="Google Shape;253;g126972bffff_0_442"/>
          <p:cNvSpPr txBox="1">
            <a:spLocks noGrp="1"/>
          </p:cNvSpPr>
          <p:nvPr>
            <p:ph type="title"/>
          </p:nvPr>
        </p:nvSpPr>
        <p:spPr/>
        <p:txBody>
          <a:bodyPr/>
          <a:lstStyle/>
          <a:p>
            <a:pPr lvl="0"/>
            <a:r>
              <a:rPr lang="en-US"/>
              <a:t>MMA can improve equity</a:t>
            </a:r>
          </a:p>
        </p:txBody>
      </p:sp>
      <p:sp>
        <p:nvSpPr>
          <p:cNvPr id="5" name="Picture Placeholder 4">
            <a:extLst>
              <a:ext uri="{FF2B5EF4-FFF2-40B4-BE49-F238E27FC236}">
                <a16:creationId xmlns:a16="http://schemas.microsoft.com/office/drawing/2014/main" id="{3E58C989-0E63-CBF8-C821-FE35EE7D3CE8}"/>
              </a:ext>
            </a:extLst>
          </p:cNvPr>
          <p:cNvSpPr>
            <a:spLocks noGrp="1"/>
          </p:cNvSpPr>
          <p:nvPr>
            <p:ph type="pic" sz="quarter" idx="10"/>
          </p:nvPr>
        </p:nvSpPr>
        <p:spPr/>
      </p:sp>
      <p:sp>
        <p:nvSpPr>
          <p:cNvPr id="4" name="Text Placeholder 3">
            <a:extLst>
              <a:ext uri="{FF2B5EF4-FFF2-40B4-BE49-F238E27FC236}">
                <a16:creationId xmlns:a16="http://schemas.microsoft.com/office/drawing/2014/main" id="{76F3926F-DA8E-BE3C-D5CE-3450F635C2BF}"/>
              </a:ext>
            </a:extLst>
          </p:cNvPr>
          <p:cNvSpPr>
            <a:spLocks noGrp="1"/>
          </p:cNvSpPr>
          <p:nvPr>
            <p:ph type="body" idx="2"/>
          </p:nvPr>
        </p:nvSpPr>
        <p:spPr>
          <a:xfrm>
            <a:off x="805863" y="1807535"/>
            <a:ext cx="15281862" cy="7134853"/>
          </a:xfrm>
        </p:spPr>
        <p:txBody>
          <a:bodyPr/>
          <a:lstStyle/>
          <a:p>
            <a:pPr marL="43053" lvl="0" indent="0">
              <a:buNone/>
            </a:pPr>
            <a:r>
              <a:rPr lang="en-US" dirty="0"/>
              <a:t>English</a:t>
            </a:r>
          </a:p>
          <a:p>
            <a:r>
              <a:rPr lang="en-US" dirty="0"/>
              <a:t>Enrollments and completions in college-level courses increased significantly for bumped-up students across all subgroups defined by race/ethnicity, gender, and Pell status</a:t>
            </a:r>
          </a:p>
          <a:p>
            <a:pPr marL="43053" lvl="0" indent="0">
              <a:buNone/>
            </a:pPr>
            <a:r>
              <a:rPr lang="en-US" dirty="0"/>
              <a:t>Math</a:t>
            </a:r>
          </a:p>
          <a:p>
            <a:r>
              <a:rPr lang="en-US" dirty="0"/>
              <a:t>In Minnesota and Wisconsin, enrollments and completions increased for bumped-up students</a:t>
            </a:r>
          </a:p>
          <a:p>
            <a:r>
              <a:rPr lang="en-US" dirty="0"/>
              <a:t>In New York, men and students of color did not see significant impacts on completion of college-level courses</a:t>
            </a:r>
          </a:p>
          <a:p>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9"/>
          <p:cNvSpPr txBox="1">
            <a:spLocks noGrp="1"/>
          </p:cNvSpPr>
          <p:nvPr>
            <p:ph type="body" idx="1"/>
          </p:nvPr>
        </p:nvSpPr>
        <p:spPr/>
        <p:txBody>
          <a:bodyPr/>
          <a:lstStyle/>
          <a:p>
            <a:pPr lvl="0"/>
            <a:r>
              <a:rPr lang="en-US"/>
              <a:t>Source: </a:t>
            </a:r>
            <a:r>
              <a:rPr lang="en-US">
                <a:hlinkClick r:id="rId3"/>
              </a:rPr>
              <a:t>Lessons From Two Experimental Studies of Multiple Measures Assessment</a:t>
            </a:r>
            <a:endParaRPr lang="en-US"/>
          </a:p>
        </p:txBody>
      </p:sp>
      <p:sp>
        <p:nvSpPr>
          <p:cNvPr id="260" name="Google Shape;260;p9"/>
          <p:cNvSpPr txBox="1">
            <a:spLocks noGrp="1"/>
          </p:cNvSpPr>
          <p:nvPr>
            <p:ph type="title"/>
          </p:nvPr>
        </p:nvSpPr>
        <p:spPr/>
        <p:txBody>
          <a:bodyPr/>
          <a:lstStyle/>
          <a:p>
            <a:pPr lvl="0"/>
            <a:r>
              <a:rPr lang="en-US"/>
              <a:t>Recommendations based on the research</a:t>
            </a:r>
          </a:p>
        </p:txBody>
      </p:sp>
      <p:sp>
        <p:nvSpPr>
          <p:cNvPr id="5" name="Picture Placeholder 4">
            <a:extLst>
              <a:ext uri="{FF2B5EF4-FFF2-40B4-BE49-F238E27FC236}">
                <a16:creationId xmlns:a16="http://schemas.microsoft.com/office/drawing/2014/main" id="{A54914D4-1795-D19C-C6DF-63405FF83C89}"/>
              </a:ext>
            </a:extLst>
          </p:cNvPr>
          <p:cNvSpPr>
            <a:spLocks noGrp="1"/>
          </p:cNvSpPr>
          <p:nvPr>
            <p:ph type="pic" sz="quarter" idx="10"/>
          </p:nvPr>
        </p:nvSpPr>
        <p:spPr/>
      </p:sp>
      <p:sp>
        <p:nvSpPr>
          <p:cNvPr id="259" name="Google Shape;259;p9"/>
          <p:cNvSpPr txBox="1">
            <a:spLocks noGrp="1"/>
          </p:cNvSpPr>
          <p:nvPr>
            <p:ph type="body" idx="2"/>
          </p:nvPr>
        </p:nvSpPr>
        <p:spPr>
          <a:xfrm>
            <a:off x="806450" y="2460625"/>
            <a:ext cx="15281275" cy="6481763"/>
          </a:xfrm>
        </p:spPr>
        <p:txBody>
          <a:bodyPr/>
          <a:lstStyle/>
          <a:p>
            <a:pPr marL="43053" lvl="0" indent="0">
              <a:buNone/>
            </a:pPr>
            <a:r>
              <a:rPr lang="en-US" dirty="0"/>
              <a:t>Create an MMA system that: </a:t>
            </a:r>
          </a:p>
          <a:p>
            <a:pPr lvl="0"/>
            <a:r>
              <a:rPr lang="en-US" dirty="0"/>
              <a:t>bumps many students up from developmental courses to college-level courses and avoids bumping students down </a:t>
            </a:r>
          </a:p>
          <a:p>
            <a:pPr lvl="0"/>
            <a:r>
              <a:rPr lang="en-US" dirty="0"/>
              <a:t>emphasizes high school GPA and other transcript information, allowing the use of widely available measures such as self- reported high school GPA</a:t>
            </a:r>
          </a:p>
          <a:p>
            <a:pPr lvl="0"/>
            <a:r>
              <a:rPr lang="en-US" dirty="0"/>
              <a:t>is relatively simple to implement, with decision rules based on cutoffs on a few measures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g12caa79a555_0_3"/>
          <p:cNvSpPr txBox="1">
            <a:spLocks noGrp="1"/>
          </p:cNvSpPr>
          <p:nvPr>
            <p:ph type="ctrTitle"/>
          </p:nvPr>
        </p:nvSpPr>
        <p:spPr/>
        <p:txBody>
          <a:bodyPr/>
          <a:lstStyle/>
          <a:p>
            <a:pPr lvl="0"/>
            <a:r>
              <a:rPr lang="en-US"/>
              <a:t>MMA at our college</a:t>
            </a:r>
          </a:p>
        </p:txBody>
      </p:sp>
      <p:pic>
        <p:nvPicPr>
          <p:cNvPr id="266" name="Google Shape;266;g12caa79a555_0_3"/>
          <p:cNvPicPr preferRelativeResize="0">
            <a:picLocks noGrp="1"/>
          </p:cNvPicPr>
          <p:nvPr>
            <p:ph type="pic" idx="10"/>
          </p:nvPr>
        </p:nvPicPr>
        <p:blipFill rotWithShape="1">
          <a:blip r:embed="rId3" cstate="email">
            <a:alphaModFix/>
            <a:extLst>
              <a:ext uri="{28A0092B-C50C-407E-A947-70E740481C1C}">
                <a14:useLocalDpi xmlns:a14="http://schemas.microsoft.com/office/drawing/2010/main"/>
              </a:ext>
            </a:extLst>
          </a:blip>
          <a:srcRect l="1574" t="1" r="-1" b="19"/>
          <a:stretch/>
        </p:blipFill>
        <p:spPr>
          <a:xfrm>
            <a:off x="7977352" y="0"/>
            <a:ext cx="9362912" cy="9771338"/>
          </a:xfr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2" name="Google Shape;272;g12924ad4ad0_0_6"/>
          <p:cNvSpPr txBox="1">
            <a:spLocks noGrp="1"/>
          </p:cNvSpPr>
          <p:nvPr>
            <p:ph type="ctrTitle"/>
          </p:nvPr>
        </p:nvSpPr>
        <p:spPr/>
        <p:txBody>
          <a:bodyPr/>
          <a:lstStyle/>
          <a:p>
            <a:pPr lvl="0"/>
            <a:r>
              <a:rPr lang="en-US" dirty="0"/>
              <a:t>Our data</a:t>
            </a:r>
          </a:p>
        </p:txBody>
      </p:sp>
      <p:sp>
        <p:nvSpPr>
          <p:cNvPr id="3" name="Subtitle 2">
            <a:extLst>
              <a:ext uri="{FF2B5EF4-FFF2-40B4-BE49-F238E27FC236}">
                <a16:creationId xmlns:a16="http://schemas.microsoft.com/office/drawing/2014/main" id="{DC5C3C7B-AD22-CA2B-3AF3-8C3EAB0DEF54}"/>
              </a:ext>
            </a:extLst>
          </p:cNvPr>
          <p:cNvSpPr>
            <a:spLocks noGrp="1"/>
          </p:cNvSpPr>
          <p:nvPr>
            <p:ph type="subTitle" idx="1"/>
          </p:nvPr>
        </p:nvSpPr>
        <p:spPr/>
        <p:txBody>
          <a:bodyPr/>
          <a:lstStyle/>
          <a:p>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10" name="Text Placeholder 9">
            <a:extLst>
              <a:ext uri="{FF2B5EF4-FFF2-40B4-BE49-F238E27FC236}">
                <a16:creationId xmlns:a16="http://schemas.microsoft.com/office/drawing/2014/main" id="{C94A6C7C-9E25-DE3F-5DA5-ECF6C06BAE98}"/>
              </a:ext>
            </a:extLst>
          </p:cNvPr>
          <p:cNvSpPr>
            <a:spLocks noGrp="1"/>
          </p:cNvSpPr>
          <p:nvPr>
            <p:ph type="body" idx="1"/>
          </p:nvPr>
        </p:nvSpPr>
        <p:spPr/>
        <p:txBody>
          <a:bodyPr/>
          <a:lstStyle/>
          <a:p>
            <a:endParaRPr lang="en-US"/>
          </a:p>
        </p:txBody>
      </p:sp>
      <p:sp>
        <p:nvSpPr>
          <p:cNvPr id="279" name="Google Shape;279;g126972bffff_0_430"/>
          <p:cNvSpPr txBox="1">
            <a:spLocks noGrp="1"/>
          </p:cNvSpPr>
          <p:nvPr>
            <p:ph type="title"/>
          </p:nvPr>
        </p:nvSpPr>
        <p:spPr/>
        <p:txBody>
          <a:bodyPr/>
          <a:lstStyle/>
          <a:p>
            <a:pPr lvl="0"/>
            <a:r>
              <a:rPr lang="en-US"/>
              <a:t>What does our data show?</a:t>
            </a:r>
          </a:p>
        </p:txBody>
      </p:sp>
      <p:sp>
        <p:nvSpPr>
          <p:cNvPr id="12" name="Picture Placeholder 11">
            <a:extLst>
              <a:ext uri="{FF2B5EF4-FFF2-40B4-BE49-F238E27FC236}">
                <a16:creationId xmlns:a16="http://schemas.microsoft.com/office/drawing/2014/main" id="{1CC0CEDB-1B24-EF45-A04C-D94D94C292F2}"/>
              </a:ext>
            </a:extLst>
          </p:cNvPr>
          <p:cNvSpPr>
            <a:spLocks noGrp="1"/>
          </p:cNvSpPr>
          <p:nvPr>
            <p:ph type="pic" sz="quarter" idx="10"/>
          </p:nvPr>
        </p:nvSpPr>
        <p:spPr/>
      </p:sp>
      <p:sp>
        <p:nvSpPr>
          <p:cNvPr id="11" name="Text Placeholder 10">
            <a:extLst>
              <a:ext uri="{FF2B5EF4-FFF2-40B4-BE49-F238E27FC236}">
                <a16:creationId xmlns:a16="http://schemas.microsoft.com/office/drawing/2014/main" id="{406DD38D-C095-913A-5E58-6470B75BA3C9}"/>
              </a:ext>
            </a:extLst>
          </p:cNvPr>
          <p:cNvSpPr>
            <a:spLocks noGrp="1"/>
          </p:cNvSpPr>
          <p:nvPr>
            <p:ph type="body" idx="2"/>
          </p:nvPr>
        </p:nvSpPr>
        <p:spPr/>
        <p:txBody>
          <a:bodyPr/>
          <a:lstStyle/>
          <a:p>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
          <p:cNvSpPr txBox="1">
            <a:spLocks noGrp="1"/>
          </p:cNvSpPr>
          <p:nvPr>
            <p:ph type="ctrTitle"/>
          </p:nvPr>
        </p:nvSpPr>
        <p:spPr/>
        <p:txBody>
          <a:bodyPr>
            <a:normAutofit fontScale="90000"/>
          </a:bodyPr>
          <a:lstStyle/>
          <a:p>
            <a:pPr lvl="0"/>
            <a:r>
              <a:rPr lang="en-US"/>
              <a:t>Making the </a:t>
            </a:r>
          </a:p>
          <a:p>
            <a:pPr lvl="0"/>
            <a:r>
              <a:rPr lang="en-US"/>
              <a:t>Case for </a:t>
            </a:r>
          </a:p>
          <a:p>
            <a:pPr lvl="0"/>
            <a:r>
              <a:rPr lang="en-US"/>
              <a:t>Multiple Measures Assessment</a:t>
            </a:r>
          </a:p>
        </p:txBody>
      </p:sp>
      <p:pic>
        <p:nvPicPr>
          <p:cNvPr id="9" name="Picture Placeholder 8">
            <a:extLst>
              <a:ext uri="{FF2B5EF4-FFF2-40B4-BE49-F238E27FC236}">
                <a16:creationId xmlns:a16="http://schemas.microsoft.com/office/drawing/2014/main" id="{C0DD739D-6ABC-A5A9-C54B-A6702A4FDF29}"/>
              </a:ext>
            </a:extLst>
          </p:cNvPr>
          <p:cNvPicPr>
            <a:picLocks noGrp="1" noChangeAspect="1"/>
          </p:cNvPicPr>
          <p:nvPr>
            <p:ph type="pic" sz="quarter" idx="10"/>
          </p:nvPr>
        </p:nvPicPr>
        <p:blipFill rotWithShape="1">
          <a:blip r:embed="rId3" cstate="email">
            <a:extLst>
              <a:ext uri="{28A0092B-C50C-407E-A947-70E740481C1C}">
                <a14:useLocalDpi xmlns:a14="http://schemas.microsoft.com/office/drawing/2010/main"/>
              </a:ext>
            </a:extLst>
          </a:blip>
          <a:srcRect/>
          <a:stretch/>
        </p:blipFill>
        <p:spPr>
          <a:xfrm>
            <a:off x="7994348" y="0"/>
            <a:ext cx="9345915" cy="9753600"/>
          </a:xfr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4" name="Text Placeholder 3">
            <a:extLst>
              <a:ext uri="{FF2B5EF4-FFF2-40B4-BE49-F238E27FC236}">
                <a16:creationId xmlns:a16="http://schemas.microsoft.com/office/drawing/2014/main" id="{37262C51-41FE-F783-7D47-B2B5FCBF9D08}"/>
              </a:ext>
            </a:extLst>
          </p:cNvPr>
          <p:cNvSpPr>
            <a:spLocks noGrp="1"/>
          </p:cNvSpPr>
          <p:nvPr>
            <p:ph type="body" idx="2"/>
          </p:nvPr>
        </p:nvSpPr>
        <p:spPr>
          <a:xfrm>
            <a:off x="805863" y="1807535"/>
            <a:ext cx="14782957" cy="7134853"/>
          </a:xfrm>
        </p:spPr>
        <p:txBody>
          <a:bodyPr/>
          <a:lstStyle/>
          <a:p>
            <a:endParaRPr lang="en-US" dirty="0"/>
          </a:p>
        </p:txBody>
      </p:sp>
      <p:sp>
        <p:nvSpPr>
          <p:cNvPr id="285" name="Google Shape;285;g122a7c15dd8_2_277"/>
          <p:cNvSpPr txBox="1">
            <a:spLocks noGrp="1"/>
          </p:cNvSpPr>
          <p:nvPr>
            <p:ph type="title"/>
          </p:nvPr>
        </p:nvSpPr>
        <p:spPr/>
        <p:txBody>
          <a:bodyPr/>
          <a:lstStyle/>
          <a:p>
            <a:pPr lvl="0"/>
            <a:r>
              <a:rPr lang="en-US"/>
              <a:t>Next steps and timeline</a:t>
            </a:r>
          </a:p>
        </p:txBody>
      </p:sp>
      <p:sp>
        <p:nvSpPr>
          <p:cNvPr id="3" name="Text Placeholder 2">
            <a:extLst>
              <a:ext uri="{FF2B5EF4-FFF2-40B4-BE49-F238E27FC236}">
                <a16:creationId xmlns:a16="http://schemas.microsoft.com/office/drawing/2014/main" id="{7FBF0995-26C2-5B76-131C-6A295F002C90}"/>
              </a:ext>
            </a:extLst>
          </p:cNvPr>
          <p:cNvSpPr>
            <a:spLocks noGrp="1"/>
          </p:cNvSpPr>
          <p:nvPr>
            <p:ph type="body" idx="1"/>
          </p:nvPr>
        </p:nvSpPr>
        <p:spPr/>
        <p:txBody>
          <a:bodyPr/>
          <a:lstStyle/>
          <a:p>
            <a:endParaRPr lang="en-US"/>
          </a:p>
        </p:txBody>
      </p:sp>
      <p:sp>
        <p:nvSpPr>
          <p:cNvPr id="5" name="Picture Placeholder 4">
            <a:extLst>
              <a:ext uri="{FF2B5EF4-FFF2-40B4-BE49-F238E27FC236}">
                <a16:creationId xmlns:a16="http://schemas.microsoft.com/office/drawing/2014/main" id="{FC19C2F1-E6E7-26CF-2ACF-1E6C094F5FC9}"/>
              </a:ext>
            </a:extLst>
          </p:cNvPr>
          <p:cNvSpPr>
            <a:spLocks noGrp="1"/>
          </p:cNvSpPr>
          <p:nvPr>
            <p:ph type="pic" sz="quarter" idx="10"/>
          </p:nvPr>
        </p:nvSpPr>
        <p:spPr/>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1" name="Google Shape;291;g126972bffff_0_603"/>
          <p:cNvSpPr txBox="1">
            <a:spLocks noGrp="1"/>
          </p:cNvSpPr>
          <p:nvPr>
            <p:ph type="ctrTitle"/>
          </p:nvPr>
        </p:nvSpPr>
        <p:spPr/>
        <p:txBody>
          <a:bodyPr/>
          <a:lstStyle/>
          <a:p>
            <a:pPr lvl="0"/>
            <a:r>
              <a:rPr lang="en-US"/>
              <a:t>How will MMA affect you?</a:t>
            </a:r>
          </a:p>
        </p:txBody>
      </p:sp>
      <p:sp>
        <p:nvSpPr>
          <p:cNvPr id="3" name="Subtitle 2">
            <a:extLst>
              <a:ext uri="{FF2B5EF4-FFF2-40B4-BE49-F238E27FC236}">
                <a16:creationId xmlns:a16="http://schemas.microsoft.com/office/drawing/2014/main" id="{4F3108FC-9488-8D3F-4D2E-FB8C310E74C3}"/>
              </a:ext>
            </a:extLst>
          </p:cNvPr>
          <p:cNvSpPr>
            <a:spLocks noGrp="1"/>
          </p:cNvSpPr>
          <p:nvPr>
            <p:ph type="subTitle" idx="1"/>
          </p:nvPr>
        </p:nvSpPr>
        <p:spPr/>
        <p:txBody>
          <a:bodyPr/>
          <a:lstStyle/>
          <a:p>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7" name="Google Shape;297;g12b32b93d12_11_0"/>
          <p:cNvSpPr txBox="1">
            <a:spLocks noGrp="1"/>
          </p:cNvSpPr>
          <p:nvPr>
            <p:ph type="title"/>
          </p:nvPr>
        </p:nvSpPr>
        <p:spPr/>
        <p:txBody>
          <a:bodyPr/>
          <a:lstStyle/>
          <a:p>
            <a:pPr lvl="0"/>
            <a:r>
              <a:rPr lang="en-US" dirty="0"/>
              <a:t>Process/procedural changes by role for:</a:t>
            </a:r>
          </a:p>
        </p:txBody>
      </p:sp>
      <p:sp>
        <p:nvSpPr>
          <p:cNvPr id="7" name="Text Placeholder 6">
            <a:extLst>
              <a:ext uri="{FF2B5EF4-FFF2-40B4-BE49-F238E27FC236}">
                <a16:creationId xmlns:a16="http://schemas.microsoft.com/office/drawing/2014/main" id="{58EB4AF1-BF4E-B7B1-2218-FB77619E4154}"/>
              </a:ext>
            </a:extLst>
          </p:cNvPr>
          <p:cNvSpPr>
            <a:spLocks noGrp="1"/>
          </p:cNvSpPr>
          <p:nvPr>
            <p:ph type="body" idx="1"/>
          </p:nvPr>
        </p:nvSpPr>
        <p:spPr>
          <a:xfrm>
            <a:off x="806450" y="8961438"/>
            <a:ext cx="12934950" cy="336550"/>
          </a:xfrm>
        </p:spPr>
        <p:txBody>
          <a:bodyPr/>
          <a:lstStyle/>
          <a:p>
            <a:pPr lvl="1"/>
            <a:endParaRPr lang="en-US" dirty="0"/>
          </a:p>
        </p:txBody>
      </p:sp>
      <p:sp>
        <p:nvSpPr>
          <p:cNvPr id="5" name="Picture Placeholder 4">
            <a:extLst>
              <a:ext uri="{FF2B5EF4-FFF2-40B4-BE49-F238E27FC236}">
                <a16:creationId xmlns:a16="http://schemas.microsoft.com/office/drawing/2014/main" id="{27AAFB54-2192-690A-6E90-75B0FE7BE20C}"/>
              </a:ext>
            </a:extLst>
          </p:cNvPr>
          <p:cNvSpPr>
            <a:spLocks noGrp="1"/>
          </p:cNvSpPr>
          <p:nvPr>
            <p:ph type="pic" sz="quarter" idx="10"/>
          </p:nvPr>
        </p:nvSpPr>
        <p:spPr/>
      </p:sp>
      <p:sp>
        <p:nvSpPr>
          <p:cNvPr id="4" name="Text Placeholder 3">
            <a:extLst>
              <a:ext uri="{FF2B5EF4-FFF2-40B4-BE49-F238E27FC236}">
                <a16:creationId xmlns:a16="http://schemas.microsoft.com/office/drawing/2014/main" id="{4289D454-ACE0-EE6F-7120-F6776975F06B}"/>
              </a:ext>
            </a:extLst>
          </p:cNvPr>
          <p:cNvSpPr>
            <a:spLocks noGrp="1"/>
          </p:cNvSpPr>
          <p:nvPr>
            <p:ph type="body" idx="2"/>
          </p:nvPr>
        </p:nvSpPr>
        <p:spPr/>
        <p:txBody>
          <a:bodyPr/>
          <a:lstStyle/>
          <a:p>
            <a:pPr lvl="0"/>
            <a:r>
              <a:rPr lang="en-US" b="1" dirty="0"/>
              <a:t>Faculty</a:t>
            </a:r>
          </a:p>
          <a:p>
            <a:pPr lvl="1"/>
            <a:endParaRPr lang="en-US" b="1" dirty="0"/>
          </a:p>
          <a:p>
            <a:pPr lvl="0"/>
            <a:r>
              <a:rPr lang="en-US" b="1" dirty="0"/>
              <a:t>Advisors</a:t>
            </a:r>
          </a:p>
          <a:p>
            <a:pPr lvl="1"/>
            <a:endParaRPr lang="en-US" b="1" dirty="0"/>
          </a:p>
          <a:p>
            <a:pPr lvl="0"/>
            <a:r>
              <a:rPr lang="en-US" b="1" dirty="0"/>
              <a:t>Administrators</a:t>
            </a:r>
          </a:p>
          <a:p>
            <a:pPr lvl="1"/>
            <a:endParaRPr lang="en-US" b="1" dirty="0"/>
          </a:p>
          <a:p>
            <a:endParaRPr lang="en-US" b="1"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g126972bffff_0_616"/>
          <p:cNvSpPr txBox="1">
            <a:spLocks noGrp="1"/>
          </p:cNvSpPr>
          <p:nvPr>
            <p:ph type="ctrTitle"/>
          </p:nvPr>
        </p:nvSpPr>
        <p:spPr/>
        <p:txBody>
          <a:bodyPr/>
          <a:lstStyle/>
          <a:p>
            <a:pPr lvl="0"/>
            <a:r>
              <a:rPr lang="en-US"/>
              <a:t>Other questions?</a:t>
            </a:r>
          </a:p>
        </p:txBody>
      </p:sp>
      <p:sp>
        <p:nvSpPr>
          <p:cNvPr id="3" name="Subtitle 2">
            <a:extLst>
              <a:ext uri="{FF2B5EF4-FFF2-40B4-BE49-F238E27FC236}">
                <a16:creationId xmlns:a16="http://schemas.microsoft.com/office/drawing/2014/main" id="{451ED63F-AFDD-9DD2-9CDE-1AB2569DCD71}"/>
              </a:ext>
            </a:extLst>
          </p:cNvPr>
          <p:cNvSpPr>
            <a:spLocks noGrp="1"/>
          </p:cNvSpPr>
          <p:nvPr>
            <p:ph type="subTitle" idx="1"/>
          </p:nvPr>
        </p:nvSpPr>
        <p:spPr/>
        <p:txBody>
          <a:bodyPr/>
          <a:lstStyle/>
          <a:p>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2" name="Subtitle 1">
            <a:extLst>
              <a:ext uri="{FF2B5EF4-FFF2-40B4-BE49-F238E27FC236}">
                <a16:creationId xmlns:a16="http://schemas.microsoft.com/office/drawing/2014/main" id="{069BA6CD-A47B-3BC0-D7E3-73117D36F583}"/>
              </a:ext>
            </a:extLst>
          </p:cNvPr>
          <p:cNvSpPr>
            <a:spLocks noGrp="1"/>
          </p:cNvSpPr>
          <p:nvPr>
            <p:ph type="subTitle" idx="1"/>
          </p:nvPr>
        </p:nvSpPr>
        <p:spPr/>
        <p:txBody>
          <a:bodyPr/>
          <a:lstStyle/>
          <a:p>
            <a:endParaRPr lang="en-US"/>
          </a:p>
        </p:txBody>
      </p:sp>
      <p:sp>
        <p:nvSpPr>
          <p:cNvPr id="3" name="Picture Placeholder 2">
            <a:extLst>
              <a:ext uri="{FF2B5EF4-FFF2-40B4-BE49-F238E27FC236}">
                <a16:creationId xmlns:a16="http://schemas.microsoft.com/office/drawing/2014/main" id="{8E5D062A-C0CC-6705-5131-DB971DA803EF}"/>
              </a:ext>
            </a:extLst>
          </p:cNvPr>
          <p:cNvSpPr>
            <a:spLocks noGrp="1"/>
          </p:cNvSpPr>
          <p:nvPr>
            <p:ph type="pic" sz="quarter" idx="11"/>
          </p:nvPr>
        </p:nvSpPr>
        <p:spPr/>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9" name="Text Placeholder 8">
            <a:extLst>
              <a:ext uri="{FF2B5EF4-FFF2-40B4-BE49-F238E27FC236}">
                <a16:creationId xmlns:a16="http://schemas.microsoft.com/office/drawing/2014/main" id="{2410D442-5F44-9DE6-914E-D8887F760203}"/>
              </a:ext>
            </a:extLst>
          </p:cNvPr>
          <p:cNvSpPr>
            <a:spLocks noGrp="1"/>
          </p:cNvSpPr>
          <p:nvPr>
            <p:ph type="body" idx="1"/>
          </p:nvPr>
        </p:nvSpPr>
        <p:spPr/>
        <p:txBody>
          <a:bodyPr/>
          <a:lstStyle/>
          <a:p>
            <a:endParaRPr lang="en-US"/>
          </a:p>
        </p:txBody>
      </p:sp>
      <p:sp>
        <p:nvSpPr>
          <p:cNvPr id="88" name="Google Shape;88;g1328ac5877f_0_0"/>
          <p:cNvSpPr txBox="1">
            <a:spLocks noGrp="1"/>
          </p:cNvSpPr>
          <p:nvPr>
            <p:ph type="title"/>
          </p:nvPr>
        </p:nvSpPr>
        <p:spPr/>
        <p:txBody>
          <a:bodyPr/>
          <a:lstStyle/>
          <a:p>
            <a:pPr lvl="0"/>
            <a:r>
              <a:rPr lang="en-US" dirty="0"/>
              <a:t>Colleges have traditionally used standardized tests to place students into courses</a:t>
            </a:r>
          </a:p>
        </p:txBody>
      </p:sp>
      <p:sp>
        <p:nvSpPr>
          <p:cNvPr id="10" name="Picture Placeholder 9">
            <a:extLst>
              <a:ext uri="{FF2B5EF4-FFF2-40B4-BE49-F238E27FC236}">
                <a16:creationId xmlns:a16="http://schemas.microsoft.com/office/drawing/2014/main" id="{147F585A-FD12-1D5D-ED4F-654B6BED4B71}"/>
              </a:ext>
            </a:extLst>
          </p:cNvPr>
          <p:cNvSpPr>
            <a:spLocks noGrp="1"/>
          </p:cNvSpPr>
          <p:nvPr>
            <p:ph type="pic" sz="quarter" idx="10"/>
          </p:nvPr>
        </p:nvSpPr>
        <p:spPr/>
      </p:sp>
      <p:sp>
        <p:nvSpPr>
          <p:cNvPr id="4" name="Text Placeholder 3">
            <a:extLst>
              <a:ext uri="{FF2B5EF4-FFF2-40B4-BE49-F238E27FC236}">
                <a16:creationId xmlns:a16="http://schemas.microsoft.com/office/drawing/2014/main" id="{D41038D8-751F-D738-A42F-DC636F80DD7D}"/>
              </a:ext>
            </a:extLst>
          </p:cNvPr>
          <p:cNvSpPr>
            <a:spLocks noGrp="1"/>
          </p:cNvSpPr>
          <p:nvPr>
            <p:ph type="body" idx="2"/>
          </p:nvPr>
        </p:nvSpPr>
        <p:spPr/>
        <p:txBody>
          <a:bodyPr/>
          <a:lstStyle/>
          <a:p>
            <a:pPr lvl="0"/>
            <a:r>
              <a:rPr lang="en-US" dirty="0">
                <a:sym typeface="Calibri"/>
              </a:rPr>
              <a:t>Students arrive at college with different levels of academic preparation.</a:t>
            </a:r>
            <a:endParaRPr lang="en-US" dirty="0"/>
          </a:p>
          <a:p>
            <a:pPr lvl="0"/>
            <a:r>
              <a:rPr lang="en-US" dirty="0">
                <a:sym typeface="Calibri"/>
              </a:rPr>
              <a:t>Tests provide a simple and efficient way to place students into developmental or college-level courses.</a:t>
            </a:r>
            <a:endParaRPr lang="en-US" dirty="0"/>
          </a:p>
          <a:p>
            <a:pPr lvl="0"/>
            <a:r>
              <a:rPr lang="en-US" dirty="0">
                <a:sym typeface="Calibri"/>
              </a:rPr>
              <a:t>Typical tests include:</a:t>
            </a:r>
            <a:endParaRPr lang="en-US" dirty="0"/>
          </a:p>
          <a:p>
            <a:pPr lvl="1"/>
            <a:r>
              <a:rPr lang="en-US" dirty="0">
                <a:sym typeface="Calibri"/>
              </a:rPr>
              <a:t>Accuplacer and Compass</a:t>
            </a:r>
            <a:endParaRPr lang="en-US" dirty="0"/>
          </a:p>
          <a:p>
            <a:pPr lvl="1"/>
            <a:r>
              <a:rPr lang="en-US" dirty="0">
                <a:sym typeface="Calibri"/>
              </a:rPr>
              <a:t>SAT and ACT</a:t>
            </a:r>
            <a:endParaRPr lang="en-US" dirty="0"/>
          </a:p>
          <a:p>
            <a:pPr lvl="1"/>
            <a:r>
              <a:rPr lang="en-US" dirty="0">
                <a:sym typeface="Calibri"/>
              </a:rPr>
              <a:t>Homegrown tests</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 name="Google Shape;95;p4">
            <a:extLst>
              <a:ext uri="{FF2B5EF4-FFF2-40B4-BE49-F238E27FC236}">
                <a16:creationId xmlns:a16="http://schemas.microsoft.com/office/drawing/2014/main" id="{69D8ABC3-8C70-C87B-5C69-CC2F665BB851}"/>
              </a:ext>
            </a:extLst>
          </p:cNvPr>
          <p:cNvSpPr txBox="1">
            <a:spLocks noGrp="1"/>
          </p:cNvSpPr>
          <p:nvPr>
            <p:ph type="title"/>
          </p:nvPr>
        </p:nvSpPr>
        <p:spPr/>
        <p:txBody>
          <a:bodyPr/>
          <a:lstStyle/>
          <a:p>
            <a:pPr lvl="0"/>
            <a:r>
              <a:rPr lang="en-US" dirty="0"/>
              <a:t>Placement tests are poor predictors of college readiness</a:t>
            </a:r>
          </a:p>
        </p:txBody>
      </p:sp>
      <p:sp>
        <p:nvSpPr>
          <p:cNvPr id="15" name="Text Placeholder 14">
            <a:extLst>
              <a:ext uri="{FF2B5EF4-FFF2-40B4-BE49-F238E27FC236}">
                <a16:creationId xmlns:a16="http://schemas.microsoft.com/office/drawing/2014/main" id="{CDA3CA14-54D7-B52C-E3CA-4E90AABC5638}"/>
              </a:ext>
            </a:extLst>
          </p:cNvPr>
          <p:cNvSpPr>
            <a:spLocks noGrp="1"/>
          </p:cNvSpPr>
          <p:nvPr>
            <p:ph type="body" idx="1"/>
          </p:nvPr>
        </p:nvSpPr>
        <p:spPr/>
        <p:txBody>
          <a:bodyPr/>
          <a:lstStyle/>
          <a:p>
            <a:r>
              <a:rPr lang="en-US" sz="147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2"/>
                  </a:ext>
                </a:extLst>
              </a:rPr>
              <a:t>Source: </a:t>
            </a:r>
            <a:r>
              <a:rPr lang="en-US" sz="1470" dirty="0">
                <a:solidFill>
                  <a:schemeClr val="bg2"/>
                </a:solidFill>
                <a:hlinkClick r:id="rId3"/>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3"/>
                  </a:ext>
                </a:extLst>
              </a:rPr>
              <a:t>Improving the Targeting of Treatment: Evidence From College Remediation</a:t>
            </a:r>
            <a:endParaRPr lang="en-US" sz="1470" dirty="0">
              <a:solidFill>
                <a:schemeClr val="bg2"/>
              </a:solidFill>
            </a:endParaRPr>
          </a:p>
        </p:txBody>
      </p:sp>
      <p:sp>
        <p:nvSpPr>
          <p:cNvPr id="16" name="Picture Placeholder 15">
            <a:extLst>
              <a:ext uri="{FF2B5EF4-FFF2-40B4-BE49-F238E27FC236}">
                <a16:creationId xmlns:a16="http://schemas.microsoft.com/office/drawing/2014/main" id="{E76D4088-C11E-3E26-7B7D-EE127DD5472F}"/>
              </a:ext>
            </a:extLst>
          </p:cNvPr>
          <p:cNvSpPr>
            <a:spLocks noGrp="1"/>
          </p:cNvSpPr>
          <p:nvPr>
            <p:ph type="pic" sz="quarter" idx="10"/>
          </p:nvPr>
        </p:nvSpPr>
        <p:spPr/>
      </p:sp>
      <p:sp>
        <p:nvSpPr>
          <p:cNvPr id="11" name="Text Placeholder 10">
            <a:extLst>
              <a:ext uri="{FF2B5EF4-FFF2-40B4-BE49-F238E27FC236}">
                <a16:creationId xmlns:a16="http://schemas.microsoft.com/office/drawing/2014/main" id="{5841E8E7-D798-825C-F6A0-B2386BE9DD0F}"/>
              </a:ext>
            </a:extLst>
          </p:cNvPr>
          <p:cNvSpPr>
            <a:spLocks noGrp="1"/>
          </p:cNvSpPr>
          <p:nvPr>
            <p:ph type="body" idx="2"/>
          </p:nvPr>
        </p:nvSpPr>
        <p:spPr/>
        <p:txBody>
          <a:bodyPr/>
          <a:lstStyle/>
          <a:p>
            <a:r>
              <a:rPr lang="en-US" dirty="0"/>
              <a:t>Research shows that placement test systems put many students into developmental courses who could succeed in college-level courses.</a:t>
            </a:r>
          </a:p>
          <a:p>
            <a:r>
              <a:rPr lang="en-US" dirty="0"/>
              <a:t>Tests may reinforce cultural and racial biases.</a:t>
            </a:r>
          </a:p>
          <a:p>
            <a:r>
              <a:rPr lang="en-US" dirty="0"/>
              <a:t>Test content may not align with what students need to know for their majors or careers.</a:t>
            </a:r>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3" name="Google Shape;103;g12924ad4ad0_0_0"/>
          <p:cNvSpPr txBox="1">
            <a:spLocks noGrp="1"/>
          </p:cNvSpPr>
          <p:nvPr>
            <p:ph type="ctrTitle"/>
          </p:nvPr>
        </p:nvSpPr>
        <p:spPr>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US"/>
              <a:t>About MMA</a:t>
            </a:r>
            <a:endParaRPr/>
          </a:p>
        </p:txBody>
      </p:sp>
      <p:sp>
        <p:nvSpPr>
          <p:cNvPr id="3" name="Picture Placeholder 2">
            <a:extLst>
              <a:ext uri="{FF2B5EF4-FFF2-40B4-BE49-F238E27FC236}">
                <a16:creationId xmlns:a16="http://schemas.microsoft.com/office/drawing/2014/main" id="{0A3FCE54-4EB0-2AAB-DDBF-EC223766895D}"/>
              </a:ext>
            </a:extLst>
          </p:cNvPr>
          <p:cNvSpPr>
            <a:spLocks noGrp="1"/>
          </p:cNvSpPr>
          <p:nvPr>
            <p:ph type="pic" sz="quarter" idx="10"/>
          </p:nvPr>
        </p:nvSpPr>
        <p:spPr/>
      </p:sp>
      <p:pic>
        <p:nvPicPr>
          <p:cNvPr id="2" name="Picture Placeholder 8">
            <a:extLst>
              <a:ext uri="{FF2B5EF4-FFF2-40B4-BE49-F238E27FC236}">
                <a16:creationId xmlns:a16="http://schemas.microsoft.com/office/drawing/2014/main" id="{B4E7176B-2106-D744-4FE3-E0D4ABD32DE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994348" y="0"/>
            <a:ext cx="9345915" cy="9753600"/>
          </a:xfrm>
          <a:custGeom>
            <a:avLst/>
            <a:gdLst>
              <a:gd name="connsiteX0" fmla="*/ 0 w 7009222"/>
              <a:gd name="connsiteY0" fmla="*/ 0 h 9753600"/>
              <a:gd name="connsiteX1" fmla="*/ 7009222 w 7009222"/>
              <a:gd name="connsiteY1" fmla="*/ 0 h 9753600"/>
              <a:gd name="connsiteX2" fmla="*/ 7009222 w 7009222"/>
              <a:gd name="connsiteY2" fmla="*/ 9753600 h 9753600"/>
              <a:gd name="connsiteX3" fmla="*/ 2007431 w 7009222"/>
              <a:gd name="connsiteY3" fmla="*/ 9753600 h 9753600"/>
            </a:gdLst>
            <a:ahLst/>
            <a:cxnLst>
              <a:cxn ang="0">
                <a:pos x="connsiteX0" y="connsiteY0"/>
              </a:cxn>
              <a:cxn ang="0">
                <a:pos x="connsiteX1" y="connsiteY1"/>
              </a:cxn>
              <a:cxn ang="0">
                <a:pos x="connsiteX2" y="connsiteY2"/>
              </a:cxn>
              <a:cxn ang="0">
                <a:pos x="connsiteX3" y="connsiteY3"/>
              </a:cxn>
            </a:cxnLst>
            <a:rect l="l" t="t" r="r" b="b"/>
            <a:pathLst>
              <a:path w="7009222" h="9753600">
                <a:moveTo>
                  <a:pt x="0" y="0"/>
                </a:moveTo>
                <a:lnTo>
                  <a:pt x="7009222" y="0"/>
                </a:lnTo>
                <a:lnTo>
                  <a:pt x="7009222" y="9753600"/>
                </a:lnTo>
                <a:lnTo>
                  <a:pt x="2007431" y="9753600"/>
                </a:lnTo>
                <a:close/>
              </a:path>
            </a:pathLst>
          </a:cu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6" name="Text Placeholder 5">
            <a:extLst>
              <a:ext uri="{FF2B5EF4-FFF2-40B4-BE49-F238E27FC236}">
                <a16:creationId xmlns:a16="http://schemas.microsoft.com/office/drawing/2014/main" id="{853B4FA4-8621-1E31-A9D7-D757A9DB2D0A}"/>
              </a:ext>
            </a:extLst>
          </p:cNvPr>
          <p:cNvSpPr>
            <a:spLocks noGrp="1"/>
          </p:cNvSpPr>
          <p:nvPr>
            <p:ph type="body" idx="1"/>
          </p:nvPr>
        </p:nvSpPr>
        <p:spPr>
          <a:xfrm>
            <a:off x="806450" y="9102725"/>
            <a:ext cx="12934950" cy="336550"/>
          </a:xfrm>
        </p:spPr>
        <p:txBody>
          <a:bodyPr/>
          <a:lstStyle/>
          <a:p>
            <a:endParaRPr lang="en-US" dirty="0"/>
          </a:p>
        </p:txBody>
      </p:sp>
      <p:sp>
        <p:nvSpPr>
          <p:cNvPr id="110" name="Google Shape;110;g1328ac5877f_0_153"/>
          <p:cNvSpPr txBox="1">
            <a:spLocks noGrp="1"/>
          </p:cNvSpPr>
          <p:nvPr>
            <p:ph type="title"/>
          </p:nvPr>
        </p:nvSpPr>
        <p:spPr/>
        <p:txBody>
          <a:bodyPr>
            <a:normAutofit/>
          </a:bodyPr>
          <a:lstStyle/>
          <a:p>
            <a:pPr lvl="0"/>
            <a:r>
              <a:rPr lang="en-US" dirty="0"/>
              <a:t>To improve placement, colleges are increasingly using multiple measures assessment (MMA)</a:t>
            </a:r>
          </a:p>
        </p:txBody>
      </p:sp>
      <p:sp>
        <p:nvSpPr>
          <p:cNvPr id="5" name="Picture Placeholder 4">
            <a:extLst>
              <a:ext uri="{FF2B5EF4-FFF2-40B4-BE49-F238E27FC236}">
                <a16:creationId xmlns:a16="http://schemas.microsoft.com/office/drawing/2014/main" id="{4B37F228-37CB-F182-0193-857BBCA90E67}"/>
              </a:ext>
            </a:extLst>
          </p:cNvPr>
          <p:cNvSpPr>
            <a:spLocks noGrp="1"/>
          </p:cNvSpPr>
          <p:nvPr>
            <p:ph type="pic" sz="quarter" idx="10"/>
          </p:nvPr>
        </p:nvSpPr>
        <p:spPr/>
      </p:sp>
      <p:sp>
        <p:nvSpPr>
          <p:cNvPr id="4" name="Text Placeholder 3">
            <a:extLst>
              <a:ext uri="{FF2B5EF4-FFF2-40B4-BE49-F238E27FC236}">
                <a16:creationId xmlns:a16="http://schemas.microsoft.com/office/drawing/2014/main" id="{F7A8AE87-A3F2-5B70-9031-9D88270BEE23}"/>
              </a:ext>
            </a:extLst>
          </p:cNvPr>
          <p:cNvSpPr>
            <a:spLocks noGrp="1"/>
          </p:cNvSpPr>
          <p:nvPr>
            <p:ph type="body" idx="2"/>
          </p:nvPr>
        </p:nvSpPr>
        <p:spPr/>
        <p:txBody>
          <a:bodyPr/>
          <a:lstStyle/>
          <a:p>
            <a:pPr lvl="0"/>
            <a:r>
              <a:rPr lang="en-US" dirty="0"/>
              <a:t>These colleges are considering several indicators of students’ readiness for college-level math and English, such as:</a:t>
            </a:r>
          </a:p>
          <a:p>
            <a:pPr lvl="1"/>
            <a:r>
              <a:rPr lang="en-US" dirty="0"/>
              <a:t>High school GPA</a:t>
            </a:r>
          </a:p>
          <a:p>
            <a:pPr lvl="1"/>
            <a:r>
              <a:rPr lang="en-US" dirty="0"/>
              <a:t>Standardized placement tests </a:t>
            </a:r>
          </a:p>
          <a:p>
            <a:pPr lvl="1"/>
            <a:r>
              <a:rPr lang="en-US" dirty="0"/>
              <a:t>Background questions</a:t>
            </a:r>
          </a:p>
          <a:p>
            <a:pPr lvl="1"/>
            <a:r>
              <a:rPr lang="en-US" dirty="0"/>
              <a:t>Course-taking history </a:t>
            </a:r>
          </a:p>
          <a:p>
            <a:pPr lvl="1"/>
            <a:r>
              <a:rPr lang="en-US" dirty="0"/>
              <a:t>Other assessments</a:t>
            </a:r>
          </a:p>
          <a:p>
            <a:pPr lvl="0"/>
            <a:r>
              <a:rPr lang="en-US" dirty="0"/>
              <a:t>The goal is to expand access to college courses by giving students several ways to demonstrate college readiness.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g143bc9b0b37_1_0"/>
          <p:cNvSpPr txBox="1">
            <a:spLocks noGrp="1"/>
          </p:cNvSpPr>
          <p:nvPr>
            <p:ph type="body" idx="1"/>
          </p:nvPr>
        </p:nvSpPr>
        <p:spPr/>
        <p:txBody>
          <a:bodyPr/>
          <a:lstStyle/>
          <a:p>
            <a:pPr lvl="0"/>
            <a:r>
              <a:rPr lang="en-US" dirty="0"/>
              <a:t>Source: </a:t>
            </a:r>
            <a:r>
              <a:rPr lang="en-US" dirty="0">
                <a:hlinkClick r:id="rId3"/>
              </a:rPr>
              <a:t>What We Know About Developmental Education Outcomes</a:t>
            </a:r>
            <a:endParaRPr lang="en-US" dirty="0"/>
          </a:p>
        </p:txBody>
      </p:sp>
      <p:sp>
        <p:nvSpPr>
          <p:cNvPr id="117" name="Google Shape;117;g143bc9b0b37_1_0"/>
          <p:cNvSpPr txBox="1">
            <a:spLocks noGrp="1"/>
          </p:cNvSpPr>
          <p:nvPr>
            <p:ph type="title"/>
          </p:nvPr>
        </p:nvSpPr>
        <p:spPr/>
        <p:txBody>
          <a:bodyPr/>
          <a:lstStyle/>
          <a:p>
            <a:pPr lvl="0"/>
            <a:r>
              <a:rPr lang="en-US"/>
              <a:t>Expanding access helps students </a:t>
            </a:r>
          </a:p>
        </p:txBody>
      </p:sp>
      <p:sp>
        <p:nvSpPr>
          <p:cNvPr id="5" name="Picture Placeholder 4">
            <a:extLst>
              <a:ext uri="{FF2B5EF4-FFF2-40B4-BE49-F238E27FC236}">
                <a16:creationId xmlns:a16="http://schemas.microsoft.com/office/drawing/2014/main" id="{EA0E1F45-AE14-61E1-5F9C-9EC71E66705E}"/>
              </a:ext>
            </a:extLst>
          </p:cNvPr>
          <p:cNvSpPr>
            <a:spLocks noGrp="1"/>
          </p:cNvSpPr>
          <p:nvPr>
            <p:ph type="pic" sz="quarter" idx="10"/>
          </p:nvPr>
        </p:nvSpPr>
        <p:spPr/>
      </p:sp>
      <p:sp>
        <p:nvSpPr>
          <p:cNvPr id="116" name="Google Shape;116;g143bc9b0b37_1_0"/>
          <p:cNvSpPr txBox="1">
            <a:spLocks noGrp="1"/>
          </p:cNvSpPr>
          <p:nvPr>
            <p:ph type="body" idx="2"/>
          </p:nvPr>
        </p:nvSpPr>
        <p:spPr>
          <a:xfrm>
            <a:off x="806450" y="2460625"/>
            <a:ext cx="15281275" cy="6481763"/>
          </a:xfrm>
        </p:spPr>
        <p:txBody>
          <a:bodyPr/>
          <a:lstStyle/>
          <a:p>
            <a:pPr lvl="0"/>
            <a:r>
              <a:rPr lang="en-US"/>
              <a:t>Research has shown that prerequisite developmental courses don’t help many students prepare for success in college-level courses and sometimes hurt them, at least those near the college-level cutoff.</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g1328ac5877f_0_380"/>
          <p:cNvSpPr txBox="1">
            <a:spLocks noGrp="1"/>
          </p:cNvSpPr>
          <p:nvPr>
            <p:ph type="body" idx="1"/>
          </p:nvPr>
        </p:nvSpPr>
        <p:spPr/>
        <p:txBody>
          <a:bodyPr/>
          <a:lstStyle/>
          <a:p>
            <a:pPr lvl="1"/>
            <a:endParaRPr lang="en-US"/>
          </a:p>
          <a:p>
            <a:pPr lvl="1"/>
            <a:endParaRPr lang="en-US"/>
          </a:p>
        </p:txBody>
      </p:sp>
      <p:sp>
        <p:nvSpPr>
          <p:cNvPr id="132" name="Google Shape;132;g1328ac5877f_0_380"/>
          <p:cNvSpPr txBox="1">
            <a:spLocks noGrp="1"/>
          </p:cNvSpPr>
          <p:nvPr>
            <p:ph type="title"/>
          </p:nvPr>
        </p:nvSpPr>
        <p:spPr/>
        <p:txBody>
          <a:bodyPr/>
          <a:lstStyle/>
          <a:p>
            <a:pPr lvl="0"/>
            <a:r>
              <a:rPr lang="en-US"/>
              <a:t>Placement reforms are one part of a larger developmental education reform movement</a:t>
            </a:r>
          </a:p>
        </p:txBody>
      </p:sp>
      <p:sp>
        <p:nvSpPr>
          <p:cNvPr id="5" name="Picture Placeholder 4">
            <a:extLst>
              <a:ext uri="{FF2B5EF4-FFF2-40B4-BE49-F238E27FC236}">
                <a16:creationId xmlns:a16="http://schemas.microsoft.com/office/drawing/2014/main" id="{902BC6C4-4552-6073-449A-C8783101EED0}"/>
              </a:ext>
            </a:extLst>
          </p:cNvPr>
          <p:cNvSpPr>
            <a:spLocks noGrp="1"/>
          </p:cNvSpPr>
          <p:nvPr>
            <p:ph type="pic" sz="quarter" idx="10"/>
          </p:nvPr>
        </p:nvSpPr>
        <p:spPr/>
      </p:sp>
      <p:sp>
        <p:nvSpPr>
          <p:cNvPr id="131" name="Google Shape;131;g1328ac5877f_0_380"/>
          <p:cNvSpPr txBox="1">
            <a:spLocks noGrp="1"/>
          </p:cNvSpPr>
          <p:nvPr>
            <p:ph type="body" idx="2"/>
          </p:nvPr>
        </p:nvSpPr>
        <p:spPr>
          <a:xfrm>
            <a:off x="806450" y="2460625"/>
            <a:ext cx="15281275" cy="6481763"/>
          </a:xfrm>
        </p:spPr>
        <p:txBody>
          <a:bodyPr/>
          <a:lstStyle/>
          <a:p>
            <a:r>
              <a:rPr lang="en-US" dirty="0">
                <a:sym typeface="Calibri"/>
              </a:rPr>
              <a:t>Traditional prerequisite approaches to developmental education delay enrollment in college-level courses, lengthen time to degree, and add to college costs.</a:t>
            </a:r>
          </a:p>
          <a:p>
            <a:r>
              <a:rPr lang="en-US" dirty="0">
                <a:sym typeface="Calibri"/>
              </a:rPr>
              <a:t>These negative effects disproportionately affect Black, Latinx, and low-income students.</a:t>
            </a:r>
          </a:p>
          <a:p>
            <a:r>
              <a:rPr lang="en-US" dirty="0">
                <a:sym typeface="Calibri"/>
              </a:rPr>
              <a:t>States and colleges are implementing corequisite support courses to replace prerequisite courses, revising math and English curricula, and taking other steps to reform developmental education. </a:t>
            </a:r>
          </a:p>
        </p:txBody>
      </p:sp>
    </p:spTree>
  </p:cSld>
  <p:clrMapOvr>
    <a:masterClrMapping/>
  </p:clrMapOvr>
</p:sld>
</file>

<file path=ppt/theme/theme1.xml><?xml version="1.0" encoding="utf-8"?>
<a:theme xmlns:a="http://schemas.openxmlformats.org/drawingml/2006/main" name="CCRC 2018 Theme">
  <a:themeElements>
    <a:clrScheme name="CAPR">
      <a:dk1>
        <a:srgbClr val="58595B"/>
      </a:dk1>
      <a:lt1>
        <a:srgbClr val="FFFFFF"/>
      </a:lt1>
      <a:dk2>
        <a:srgbClr val="51AFAA"/>
      </a:dk2>
      <a:lt2>
        <a:srgbClr val="90537E"/>
      </a:lt2>
      <a:accent1>
        <a:srgbClr val="58595B"/>
      </a:accent1>
      <a:accent2>
        <a:srgbClr val="51AFAA"/>
      </a:accent2>
      <a:accent3>
        <a:srgbClr val="90537E"/>
      </a:accent3>
      <a:accent4>
        <a:srgbClr val="8E9293"/>
      </a:accent4>
      <a:accent5>
        <a:srgbClr val="0066A3"/>
      </a:accent5>
      <a:accent6>
        <a:srgbClr val="BFDCF3"/>
      </a:accent6>
      <a:hlink>
        <a:srgbClr val="51AFAA"/>
      </a:hlink>
      <a:folHlink>
        <a:srgbClr val="7FC3B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ntro to MMA_final" id="{48E76E0C-94F4-6C46-BE44-9750FA372F0A}" vid="{3644B7C4-6426-C94A-AD1F-EADA719067AF}"/>
    </a:ext>
  </a:ext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CCRC 2018 Theme</Template>
  <TotalTime>407</TotalTime>
  <Words>2242</Words>
  <Application>Microsoft Macintosh PowerPoint</Application>
  <PresentationFormat>Custom</PresentationFormat>
  <Paragraphs>152</Paragraphs>
  <Slides>34</Slides>
  <Notes>32</Notes>
  <HiddenSlides>2</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34</vt:i4>
      </vt:variant>
    </vt:vector>
  </HeadingPairs>
  <TitlesOfParts>
    <vt:vector size="39" baseType="lpstr">
      <vt:lpstr>Arial</vt:lpstr>
      <vt:lpstr>Calibri</vt:lpstr>
      <vt:lpstr>Helvetica Neue</vt:lpstr>
      <vt:lpstr>Tahoma</vt:lpstr>
      <vt:lpstr>CCRC 2018 Theme</vt:lpstr>
      <vt:lpstr>A note about this workshop</vt:lpstr>
      <vt:lpstr>Information for facilitators</vt:lpstr>
      <vt:lpstr>Making the  Case for  Multiple Measures Assessment</vt:lpstr>
      <vt:lpstr>Colleges have traditionally used standardized tests to place students into courses</vt:lpstr>
      <vt:lpstr>Placement tests are poor predictors of college readiness</vt:lpstr>
      <vt:lpstr>About MMA</vt:lpstr>
      <vt:lpstr>To improve placement, colleges are increasingly using multiple measures assessment (MMA)</vt:lpstr>
      <vt:lpstr>Expanding access helps students </vt:lpstr>
      <vt:lpstr>Placement reforms are one part of a larger developmental education reform movement</vt:lpstr>
      <vt:lpstr>Many colleges are introducing MMA and other reforms at the same time</vt:lpstr>
      <vt:lpstr>Why are we doing MMA?</vt:lpstr>
      <vt:lpstr>Research on MMA</vt:lpstr>
      <vt:lpstr>What does the research tell us about high school GPA?</vt:lpstr>
      <vt:lpstr>High school GPA is the most predictive placement measure </vt:lpstr>
      <vt:lpstr>High school GPA is more predictive than standardized placement tests</vt:lpstr>
      <vt:lpstr>High school GPA is a better predictor than test results for a long time: English</vt:lpstr>
      <vt:lpstr>High school GPA is a better predictor than test results for a long time: Math</vt:lpstr>
      <vt:lpstr>Do differences in grading across high schools impact the reliability of high school GPA?   </vt:lpstr>
      <vt:lpstr>What happens when MMA changes student placements?</vt:lpstr>
      <vt:lpstr>Recent CAPR research on MMA: Study 1</vt:lpstr>
      <vt:lpstr>Recent CAPR research on MMA: Study 2 </vt:lpstr>
      <vt:lpstr>Increasing access to college-level courses using MMA improves outcomes</vt:lpstr>
      <vt:lpstr>College-level course completion rates for students bumped up via MMA compared with similar students placed in dev ed</vt:lpstr>
      <vt:lpstr>College-level course completion rates decreased for SUNY students bumped down to developmental courses  </vt:lpstr>
      <vt:lpstr>MMA can improve equity</vt:lpstr>
      <vt:lpstr>Recommendations based on the research</vt:lpstr>
      <vt:lpstr>MMA at our college</vt:lpstr>
      <vt:lpstr>Our data</vt:lpstr>
      <vt:lpstr>What does our data show?</vt:lpstr>
      <vt:lpstr>Next steps and timeline</vt:lpstr>
      <vt:lpstr>How will MMA affect you?</vt:lpstr>
      <vt:lpstr>Process/procedural changes by role for:</vt:lpstr>
      <vt:lpstr>Other questions?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Making the  Case for  Multiple Measures Assessment</dc:title>
  <dc:creator>Stacie Long</dc:creator>
  <cp:lastModifiedBy>Stacie Long</cp:lastModifiedBy>
  <cp:revision>31</cp:revision>
  <dcterms:created xsi:type="dcterms:W3CDTF">2022-09-09T16:40:11Z</dcterms:created>
  <dcterms:modified xsi:type="dcterms:W3CDTF">2022-09-15T14:49:47Z</dcterms:modified>
</cp:coreProperties>
</file>